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Overpass Black"/>
      <p:bold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Open Sans SemiBold"/>
      <p:regular r:id="rId24"/>
      <p:bold r:id="rId25"/>
      <p:italic r:id="rId26"/>
      <p:boldItalic r:id="rId27"/>
    </p:embeddedFont>
    <p:embeddedFont>
      <p:font typeface="Josefin Sans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OpenSansSemiBold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SemiBold-italic.fntdata"/><Relationship Id="rId25" Type="http://schemas.openxmlformats.org/officeDocument/2006/relationships/font" Target="fonts/OpenSansSemiBold-bold.fntdata"/><Relationship Id="rId28" Type="http://schemas.openxmlformats.org/officeDocument/2006/relationships/font" Target="fonts/JosefinSans-regular.fntdata"/><Relationship Id="rId27" Type="http://schemas.openxmlformats.org/officeDocument/2006/relationships/font" Target="fonts/OpenSans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boldItalic.fntdata"/><Relationship Id="rId30" Type="http://schemas.openxmlformats.org/officeDocument/2006/relationships/font" Target="fonts/JosefinSans-italic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OverpassBlack-boldItalic.fntdata"/><Relationship Id="rId18" Type="http://schemas.openxmlformats.org/officeDocument/2006/relationships/font" Target="fonts/Overpass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15fd5964470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15fd596447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a7274a182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a7274a182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a9b21f1572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a9b21f1572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15fd596447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15fd596447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ac2793e5b2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ac2793e5b2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55c09c660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155c09c660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15fda5800c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15fda5800c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15fda5800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15fda5800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5fda5800c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15fda5800c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15fda5800c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15fda5800c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a7274a182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a7274a182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5fd596447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5fd596447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7.png"/><Relationship Id="rId4" Type="http://schemas.openxmlformats.org/officeDocument/2006/relationships/image" Target="../media/image41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flutter.dev/" TargetMode="External"/><Relationship Id="rId4" Type="http://schemas.openxmlformats.org/officeDocument/2006/relationships/hyperlink" Target="https://github.com/AryanSethi/form-field-package" TargetMode="External"/><Relationship Id="rId9" Type="http://schemas.openxmlformats.org/officeDocument/2006/relationships/hyperlink" Target="https://www.fluttericon.com/" TargetMode="External"/><Relationship Id="rId5" Type="http://schemas.openxmlformats.org/officeDocument/2006/relationships/hyperlink" Target="https://github.com/letsar/flutter_slidable" TargetMode="External"/><Relationship Id="rId6" Type="http://schemas.openxmlformats.org/officeDocument/2006/relationships/hyperlink" Target="https://medium.flutterdevs.com/slidable-in-flutter-33193e2f1108" TargetMode="External"/><Relationship Id="rId7" Type="http://schemas.openxmlformats.org/officeDocument/2006/relationships/hyperlink" Target="https://github.com/FortAwesome/Font-Awesome" TargetMode="External"/><Relationship Id="rId8" Type="http://schemas.openxmlformats.org/officeDocument/2006/relationships/hyperlink" Target="https://github.com/MfgLabs/mfglabs-iconse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/>
          <p:nvPr>
            <p:ph idx="1" type="subTitle"/>
          </p:nvPr>
        </p:nvSpPr>
        <p:spPr>
          <a:xfrm>
            <a:off x="864900" y="2444350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Presented by: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Boon Hian</a:t>
            </a:r>
            <a:r>
              <a:rPr b="1" lang="en"/>
              <a:t>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Loke Yong Jian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 Statement : PS6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36"/>
          <p:cNvSpPr txBox="1"/>
          <p:nvPr>
            <p:ph type="ctrTitle"/>
          </p:nvPr>
        </p:nvSpPr>
        <p:spPr>
          <a:xfrm>
            <a:off x="1904600" y="53662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HLW</a:t>
            </a:r>
            <a:endParaRPr/>
          </a:p>
        </p:txBody>
      </p:sp>
      <p:sp>
        <p:nvSpPr>
          <p:cNvPr id="2126" name="Google Shape;2126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eam by Natali Astrowska on Dribbble" id="2127" name="Google Shape;21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5875" y="1734774"/>
            <a:ext cx="2063693" cy="15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45"/>
          <p:cNvSpPr txBox="1"/>
          <p:nvPr>
            <p:ph idx="2" type="title"/>
          </p:nvPr>
        </p:nvSpPr>
        <p:spPr>
          <a:xfrm>
            <a:off x="1916575" y="1724238"/>
            <a:ext cx="5699400" cy="18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Officer</a:t>
            </a:r>
            <a:r>
              <a:rPr lang="en" sz="5000"/>
              <a:t>’s UI</a:t>
            </a:r>
            <a:endParaRPr sz="5000"/>
          </a:p>
        </p:txBody>
      </p:sp>
      <p:pic>
        <p:nvPicPr>
          <p:cNvPr id="2246" name="Google Shape;2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00" y="1403075"/>
            <a:ext cx="2243200" cy="22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1" name="Google Shape;22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66011">
            <a:off x="2270674" y="942425"/>
            <a:ext cx="1127350" cy="11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46"/>
          <p:cNvPicPr preferRelativeResize="0"/>
          <p:nvPr/>
        </p:nvPicPr>
        <p:blipFill rotWithShape="1">
          <a:blip r:embed="rId4">
            <a:alphaModFix/>
          </a:blip>
          <a:srcRect b="46703" l="0" r="0" t="0"/>
          <a:stretch/>
        </p:blipFill>
        <p:spPr>
          <a:xfrm>
            <a:off x="3529375" y="152375"/>
            <a:ext cx="1670549" cy="182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450" y="499775"/>
            <a:ext cx="1127350" cy="11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6325" y="84950"/>
            <a:ext cx="1225350" cy="25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77615">
            <a:off x="2270674" y="2931362"/>
            <a:ext cx="1127350" cy="11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450" y="3141212"/>
            <a:ext cx="1127350" cy="11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46"/>
          <p:cNvPicPr preferRelativeResize="0"/>
          <p:nvPr/>
        </p:nvPicPr>
        <p:blipFill rotWithShape="1">
          <a:blip r:embed="rId4">
            <a:alphaModFix/>
          </a:blip>
          <a:srcRect b="46703" l="0" r="0" t="0"/>
          <a:stretch/>
        </p:blipFill>
        <p:spPr>
          <a:xfrm>
            <a:off x="3529375" y="2740000"/>
            <a:ext cx="1670549" cy="1822127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46"/>
          <p:cNvSpPr txBox="1"/>
          <p:nvPr>
            <p:ph idx="4294967295" type="title"/>
          </p:nvPr>
        </p:nvSpPr>
        <p:spPr>
          <a:xfrm>
            <a:off x="3172825" y="4440438"/>
            <a:ext cx="2589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Georgia"/>
                <a:ea typeface="Georgia"/>
                <a:cs typeface="Georgia"/>
                <a:sym typeface="Georgia"/>
              </a:rPr>
              <a:t>Designated Officer</a:t>
            </a:r>
            <a:endParaRPr b="1" sz="19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59" name="Google Shape;225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6325" y="2542875"/>
            <a:ext cx="1225349" cy="2507008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46"/>
          <p:cNvSpPr txBox="1"/>
          <p:nvPr>
            <p:ph idx="4294967295" type="title"/>
          </p:nvPr>
        </p:nvSpPr>
        <p:spPr>
          <a:xfrm>
            <a:off x="3172825" y="1950000"/>
            <a:ext cx="4363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Georgia"/>
                <a:ea typeface="Georgia"/>
                <a:cs typeface="Georgia"/>
                <a:sym typeface="Georgia"/>
              </a:rPr>
              <a:t>Counter Signing Officer / AETOS</a:t>
            </a:r>
            <a:endParaRPr b="1" sz="19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61" name="Google Shape;226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2250699" cy="467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47"/>
          <p:cNvSpPr txBox="1"/>
          <p:nvPr>
            <p:ph type="ctrTitle"/>
          </p:nvPr>
        </p:nvSpPr>
        <p:spPr>
          <a:xfrm>
            <a:off x="654775" y="165525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267" name="Google Shape;2267;p47"/>
          <p:cNvSpPr txBox="1"/>
          <p:nvPr/>
        </p:nvSpPr>
        <p:spPr>
          <a:xfrm>
            <a:off x="2646000" y="4360909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48"/>
          <p:cNvSpPr txBox="1"/>
          <p:nvPr>
            <p:ph idx="1" type="body"/>
          </p:nvPr>
        </p:nvSpPr>
        <p:spPr>
          <a:xfrm>
            <a:off x="720000" y="1216575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https://docs.flutter.dev/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https://github.com/AryanSethi/form-field-package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https://github.com/letsar/flutter_slidable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https://medium.flutterdevs.com/slidable-in-flutter-33193e2f1108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https://github.com/FortAwesome/Font-Awesome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https://github.com/MfgLabs/mfglabs-iconset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https://www.fluttericon.com/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48"/>
          <p:cNvSpPr txBox="1"/>
          <p:nvPr>
            <p:ph type="ctrTitle"/>
          </p:nvPr>
        </p:nvSpPr>
        <p:spPr>
          <a:xfrm>
            <a:off x="736646" y="53375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Reference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7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33" name="Google Shape;2133;p3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646972">
            <a:off x="1621306" y="3216910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3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646972">
            <a:off x="1621305" y="156498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3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561394">
            <a:off x="5516475" y="1557316"/>
            <a:ext cx="2149103" cy="710545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37"/>
          <p:cNvSpPr txBox="1"/>
          <p:nvPr>
            <p:ph idx="7" type="title"/>
          </p:nvPr>
        </p:nvSpPr>
        <p:spPr>
          <a:xfrm>
            <a:off x="1529200" y="170454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137" name="Google Shape;2137;p37"/>
          <p:cNvSpPr txBox="1"/>
          <p:nvPr>
            <p:ph idx="2" type="title"/>
          </p:nvPr>
        </p:nvSpPr>
        <p:spPr>
          <a:xfrm>
            <a:off x="5422826" y="1740177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</a:t>
            </a:r>
            <a:endParaRPr/>
          </a:p>
        </p:txBody>
      </p:sp>
      <p:sp>
        <p:nvSpPr>
          <p:cNvPr id="2138" name="Google Shape;2138;p37"/>
          <p:cNvSpPr txBox="1"/>
          <p:nvPr>
            <p:ph idx="9" type="title"/>
          </p:nvPr>
        </p:nvSpPr>
        <p:spPr>
          <a:xfrm>
            <a:off x="1529201" y="3356470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Walk-through</a:t>
            </a:r>
            <a:endParaRPr/>
          </a:p>
        </p:txBody>
      </p:sp>
      <p:grpSp>
        <p:nvGrpSpPr>
          <p:cNvPr id="2139" name="Google Shape;2139;p37"/>
          <p:cNvGrpSpPr/>
          <p:nvPr/>
        </p:nvGrpSpPr>
        <p:grpSpPr>
          <a:xfrm>
            <a:off x="6419676" y="1156608"/>
            <a:ext cx="342700" cy="428850"/>
            <a:chOff x="1546844" y="1576600"/>
            <a:chExt cx="342700" cy="428850"/>
          </a:xfrm>
        </p:grpSpPr>
        <p:sp>
          <p:nvSpPr>
            <p:cNvPr id="2140" name="Google Shape;2140;p37"/>
            <p:cNvSpPr/>
            <p:nvPr/>
          </p:nvSpPr>
          <p:spPr>
            <a:xfrm>
              <a:off x="1546844" y="1576600"/>
              <a:ext cx="342700" cy="428850"/>
            </a:xfrm>
            <a:custGeom>
              <a:rect b="b" l="l" r="r" t="t"/>
              <a:pathLst>
                <a:path extrusionOk="0" h="17154" w="13708">
                  <a:moveTo>
                    <a:pt x="1764" y="1"/>
                  </a:moveTo>
                  <a:cubicBezTo>
                    <a:pt x="799" y="1"/>
                    <a:pt x="16" y="792"/>
                    <a:pt x="16" y="1761"/>
                  </a:cubicBezTo>
                  <a:lnTo>
                    <a:pt x="16" y="8502"/>
                  </a:lnTo>
                  <a:cubicBezTo>
                    <a:pt x="1" y="8682"/>
                    <a:pt x="136" y="8772"/>
                    <a:pt x="272" y="8772"/>
                  </a:cubicBezTo>
                  <a:cubicBezTo>
                    <a:pt x="407" y="8772"/>
                    <a:pt x="543" y="8682"/>
                    <a:pt x="528" y="8502"/>
                  </a:cubicBezTo>
                  <a:lnTo>
                    <a:pt x="528" y="1761"/>
                  </a:lnTo>
                  <a:cubicBezTo>
                    <a:pt x="543" y="1084"/>
                    <a:pt x="1114" y="542"/>
                    <a:pt x="1791" y="542"/>
                  </a:cubicBezTo>
                  <a:cubicBezTo>
                    <a:pt x="2483" y="542"/>
                    <a:pt x="3040" y="1084"/>
                    <a:pt x="3070" y="1761"/>
                  </a:cubicBezTo>
                  <a:lnTo>
                    <a:pt x="3070" y="14144"/>
                  </a:lnTo>
                  <a:cubicBezTo>
                    <a:pt x="2722" y="13788"/>
                    <a:pt x="2260" y="13612"/>
                    <a:pt x="1799" y="13612"/>
                  </a:cubicBezTo>
                  <a:cubicBezTo>
                    <a:pt x="1343" y="13612"/>
                    <a:pt x="887" y="13785"/>
                    <a:pt x="543" y="14129"/>
                  </a:cubicBezTo>
                  <a:lnTo>
                    <a:pt x="528" y="14144"/>
                  </a:lnTo>
                  <a:lnTo>
                    <a:pt x="528" y="9600"/>
                  </a:lnTo>
                  <a:cubicBezTo>
                    <a:pt x="543" y="9419"/>
                    <a:pt x="407" y="9329"/>
                    <a:pt x="272" y="9329"/>
                  </a:cubicBezTo>
                  <a:cubicBezTo>
                    <a:pt x="136" y="9329"/>
                    <a:pt x="1" y="9419"/>
                    <a:pt x="16" y="9600"/>
                  </a:cubicBezTo>
                  <a:lnTo>
                    <a:pt x="16" y="15393"/>
                  </a:lnTo>
                  <a:cubicBezTo>
                    <a:pt x="16" y="16371"/>
                    <a:pt x="813" y="17153"/>
                    <a:pt x="1791" y="17153"/>
                  </a:cubicBezTo>
                  <a:lnTo>
                    <a:pt x="8336" y="17153"/>
                  </a:lnTo>
                  <a:cubicBezTo>
                    <a:pt x="8667" y="17153"/>
                    <a:pt x="8667" y="16657"/>
                    <a:pt x="8336" y="16657"/>
                  </a:cubicBezTo>
                  <a:lnTo>
                    <a:pt x="1791" y="16657"/>
                  </a:lnTo>
                  <a:cubicBezTo>
                    <a:pt x="663" y="16657"/>
                    <a:pt x="91" y="15287"/>
                    <a:pt x="904" y="14490"/>
                  </a:cubicBezTo>
                  <a:cubicBezTo>
                    <a:pt x="1129" y="14249"/>
                    <a:pt x="1460" y="14114"/>
                    <a:pt x="1791" y="14114"/>
                  </a:cubicBezTo>
                  <a:cubicBezTo>
                    <a:pt x="2499" y="14114"/>
                    <a:pt x="3070" y="14686"/>
                    <a:pt x="3070" y="15378"/>
                  </a:cubicBezTo>
                  <a:cubicBezTo>
                    <a:pt x="3070" y="15528"/>
                    <a:pt x="3176" y="15633"/>
                    <a:pt x="3311" y="15633"/>
                  </a:cubicBezTo>
                  <a:lnTo>
                    <a:pt x="10924" y="15633"/>
                  </a:lnTo>
                  <a:lnTo>
                    <a:pt x="10924" y="16657"/>
                  </a:lnTo>
                  <a:lnTo>
                    <a:pt x="9420" y="16657"/>
                  </a:lnTo>
                  <a:cubicBezTo>
                    <a:pt x="9089" y="16657"/>
                    <a:pt x="9089" y="17153"/>
                    <a:pt x="9420" y="17153"/>
                  </a:cubicBezTo>
                  <a:lnTo>
                    <a:pt x="11165" y="17153"/>
                  </a:lnTo>
                  <a:cubicBezTo>
                    <a:pt x="11300" y="17153"/>
                    <a:pt x="11421" y="17048"/>
                    <a:pt x="11421" y="16912"/>
                  </a:cubicBezTo>
                  <a:lnTo>
                    <a:pt x="11421" y="15633"/>
                  </a:lnTo>
                  <a:lnTo>
                    <a:pt x="13452" y="15633"/>
                  </a:lnTo>
                  <a:cubicBezTo>
                    <a:pt x="13587" y="15633"/>
                    <a:pt x="13708" y="15528"/>
                    <a:pt x="13708" y="15378"/>
                  </a:cubicBezTo>
                  <a:lnTo>
                    <a:pt x="13708" y="1761"/>
                  </a:lnTo>
                  <a:cubicBezTo>
                    <a:pt x="13708" y="1626"/>
                    <a:pt x="13587" y="1505"/>
                    <a:pt x="13452" y="1505"/>
                  </a:cubicBezTo>
                  <a:lnTo>
                    <a:pt x="10413" y="1505"/>
                  </a:lnTo>
                  <a:cubicBezTo>
                    <a:pt x="10097" y="1535"/>
                    <a:pt x="10097" y="1987"/>
                    <a:pt x="10413" y="2017"/>
                  </a:cubicBezTo>
                  <a:lnTo>
                    <a:pt x="13211" y="2017"/>
                  </a:lnTo>
                  <a:lnTo>
                    <a:pt x="13211" y="15137"/>
                  </a:lnTo>
                  <a:lnTo>
                    <a:pt x="3567" y="15137"/>
                  </a:lnTo>
                  <a:lnTo>
                    <a:pt x="3567" y="2017"/>
                  </a:lnTo>
                  <a:lnTo>
                    <a:pt x="9314" y="2017"/>
                  </a:lnTo>
                  <a:cubicBezTo>
                    <a:pt x="9324" y="2018"/>
                    <a:pt x="9333" y="2018"/>
                    <a:pt x="9341" y="2018"/>
                  </a:cubicBezTo>
                  <a:cubicBezTo>
                    <a:pt x="9666" y="2018"/>
                    <a:pt x="9666" y="1504"/>
                    <a:pt x="9341" y="1504"/>
                  </a:cubicBezTo>
                  <a:cubicBezTo>
                    <a:pt x="9333" y="1504"/>
                    <a:pt x="9324" y="1505"/>
                    <a:pt x="9314" y="1505"/>
                  </a:cubicBezTo>
                  <a:lnTo>
                    <a:pt x="3552" y="1505"/>
                  </a:lnTo>
                  <a:cubicBezTo>
                    <a:pt x="3416" y="633"/>
                    <a:pt x="2679" y="1"/>
                    <a:pt x="1791" y="1"/>
                  </a:cubicBezTo>
                  <a:cubicBezTo>
                    <a:pt x="1782" y="1"/>
                    <a:pt x="1773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1639006" y="1699600"/>
              <a:ext cx="158375" cy="164775"/>
            </a:xfrm>
            <a:custGeom>
              <a:rect b="b" l="l" r="r" t="t"/>
              <a:pathLst>
                <a:path extrusionOk="0" h="6591" w="6335">
                  <a:moveTo>
                    <a:pt x="2648" y="2047"/>
                  </a:moveTo>
                  <a:lnTo>
                    <a:pt x="2648" y="3732"/>
                  </a:lnTo>
                  <a:lnTo>
                    <a:pt x="1339" y="3732"/>
                  </a:lnTo>
                  <a:cubicBezTo>
                    <a:pt x="888" y="3732"/>
                    <a:pt x="512" y="3356"/>
                    <a:pt x="512" y="2890"/>
                  </a:cubicBezTo>
                  <a:lnTo>
                    <a:pt x="512" y="2875"/>
                  </a:lnTo>
                  <a:cubicBezTo>
                    <a:pt x="512" y="2423"/>
                    <a:pt x="888" y="2047"/>
                    <a:pt x="1339" y="2047"/>
                  </a:cubicBezTo>
                  <a:close/>
                  <a:moveTo>
                    <a:pt x="4845" y="1099"/>
                  </a:moveTo>
                  <a:lnTo>
                    <a:pt x="4845" y="4680"/>
                  </a:lnTo>
                  <a:lnTo>
                    <a:pt x="3145" y="3837"/>
                  </a:lnTo>
                  <a:lnTo>
                    <a:pt x="3145" y="1942"/>
                  </a:lnTo>
                  <a:lnTo>
                    <a:pt x="4845" y="1099"/>
                  </a:lnTo>
                  <a:close/>
                  <a:moveTo>
                    <a:pt x="5597" y="497"/>
                  </a:moveTo>
                  <a:cubicBezTo>
                    <a:pt x="5732" y="497"/>
                    <a:pt x="5838" y="618"/>
                    <a:pt x="5838" y="753"/>
                  </a:cubicBezTo>
                  <a:lnTo>
                    <a:pt x="5838" y="5026"/>
                  </a:lnTo>
                  <a:cubicBezTo>
                    <a:pt x="5838" y="5161"/>
                    <a:pt x="5732" y="5282"/>
                    <a:pt x="5597" y="5282"/>
                  </a:cubicBezTo>
                  <a:cubicBezTo>
                    <a:pt x="5447" y="5282"/>
                    <a:pt x="5341" y="5161"/>
                    <a:pt x="5341" y="5026"/>
                  </a:cubicBezTo>
                  <a:lnTo>
                    <a:pt x="5341" y="753"/>
                  </a:lnTo>
                  <a:cubicBezTo>
                    <a:pt x="5341" y="618"/>
                    <a:pt x="5447" y="497"/>
                    <a:pt x="5597" y="497"/>
                  </a:cubicBezTo>
                  <a:close/>
                  <a:moveTo>
                    <a:pt x="2137" y="4244"/>
                  </a:moveTo>
                  <a:lnTo>
                    <a:pt x="2137" y="5808"/>
                  </a:lnTo>
                  <a:cubicBezTo>
                    <a:pt x="2137" y="5959"/>
                    <a:pt x="2001" y="6079"/>
                    <a:pt x="1866" y="6079"/>
                  </a:cubicBezTo>
                  <a:cubicBezTo>
                    <a:pt x="1715" y="6079"/>
                    <a:pt x="1595" y="5959"/>
                    <a:pt x="1595" y="5808"/>
                  </a:cubicBezTo>
                  <a:lnTo>
                    <a:pt x="1595" y="4244"/>
                  </a:lnTo>
                  <a:close/>
                  <a:moveTo>
                    <a:pt x="5582" y="1"/>
                  </a:moveTo>
                  <a:cubicBezTo>
                    <a:pt x="5266" y="1"/>
                    <a:pt x="4980" y="211"/>
                    <a:pt x="4875" y="512"/>
                  </a:cubicBezTo>
                  <a:lnTo>
                    <a:pt x="2829" y="1535"/>
                  </a:lnTo>
                  <a:lnTo>
                    <a:pt x="1339" y="1535"/>
                  </a:lnTo>
                  <a:cubicBezTo>
                    <a:pt x="602" y="1535"/>
                    <a:pt x="0" y="2137"/>
                    <a:pt x="0" y="2875"/>
                  </a:cubicBezTo>
                  <a:lnTo>
                    <a:pt x="0" y="2905"/>
                  </a:lnTo>
                  <a:cubicBezTo>
                    <a:pt x="0" y="3537"/>
                    <a:pt x="451" y="4078"/>
                    <a:pt x="1068" y="4214"/>
                  </a:cubicBezTo>
                  <a:lnTo>
                    <a:pt x="1068" y="5808"/>
                  </a:lnTo>
                  <a:cubicBezTo>
                    <a:pt x="1068" y="6245"/>
                    <a:pt x="1414" y="6591"/>
                    <a:pt x="1851" y="6591"/>
                  </a:cubicBezTo>
                  <a:cubicBezTo>
                    <a:pt x="2272" y="6591"/>
                    <a:pt x="2618" y="6245"/>
                    <a:pt x="2618" y="5808"/>
                  </a:cubicBezTo>
                  <a:lnTo>
                    <a:pt x="2618" y="4244"/>
                  </a:lnTo>
                  <a:lnTo>
                    <a:pt x="2829" y="4244"/>
                  </a:lnTo>
                  <a:lnTo>
                    <a:pt x="4875" y="5267"/>
                  </a:lnTo>
                  <a:cubicBezTo>
                    <a:pt x="4980" y="5568"/>
                    <a:pt x="5266" y="5778"/>
                    <a:pt x="5582" y="5778"/>
                  </a:cubicBezTo>
                  <a:cubicBezTo>
                    <a:pt x="6003" y="5778"/>
                    <a:pt x="6334" y="5447"/>
                    <a:pt x="6334" y="5026"/>
                  </a:cubicBezTo>
                  <a:lnTo>
                    <a:pt x="6334" y="753"/>
                  </a:lnTo>
                  <a:cubicBezTo>
                    <a:pt x="6334" y="332"/>
                    <a:pt x="6003" y="1"/>
                    <a:pt x="5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37"/>
          <p:cNvGrpSpPr/>
          <p:nvPr/>
        </p:nvGrpSpPr>
        <p:grpSpPr>
          <a:xfrm>
            <a:off x="2491438" y="1156602"/>
            <a:ext cx="411925" cy="429200"/>
            <a:chOff x="5623975" y="2591838"/>
            <a:chExt cx="411925" cy="429200"/>
          </a:xfrm>
        </p:grpSpPr>
        <p:sp>
          <p:nvSpPr>
            <p:cNvPr id="2143" name="Google Shape;2143;p37"/>
            <p:cNvSpPr/>
            <p:nvPr/>
          </p:nvSpPr>
          <p:spPr>
            <a:xfrm>
              <a:off x="5964400" y="2684913"/>
              <a:ext cx="71500" cy="314125"/>
            </a:xfrm>
            <a:custGeom>
              <a:rect b="b" l="l" r="r" t="t"/>
              <a:pathLst>
                <a:path extrusionOk="0" h="12565" w="286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5623975" y="2591838"/>
              <a:ext cx="320500" cy="429200"/>
            </a:xfrm>
            <a:custGeom>
              <a:rect b="b" l="l" r="r" t="t"/>
              <a:pathLst>
                <a:path extrusionOk="0" h="17168" w="1282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5680775" y="2729488"/>
              <a:ext cx="59100" cy="63975"/>
            </a:xfrm>
            <a:custGeom>
              <a:rect b="b" l="l" r="r" t="t"/>
              <a:pathLst>
                <a:path extrusionOk="0" h="2559" w="2364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5751500" y="2755063"/>
              <a:ext cx="132050" cy="12825"/>
            </a:xfrm>
            <a:custGeom>
              <a:rect b="b" l="l" r="r" t="t"/>
              <a:pathLst>
                <a:path extrusionOk="0" h="513" w="5282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5680775" y="2808113"/>
              <a:ext cx="58700" cy="63975"/>
            </a:xfrm>
            <a:custGeom>
              <a:rect b="b" l="l" r="r" t="t"/>
              <a:pathLst>
                <a:path extrusionOk="0" h="2559" w="2348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5751000" y="2834038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5680775" y="2887063"/>
              <a:ext cx="58700" cy="63625"/>
            </a:xfrm>
            <a:custGeom>
              <a:rect b="b" l="l" r="r" t="t"/>
              <a:pathLst>
                <a:path extrusionOk="0" h="2545" w="2348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5751500" y="2912688"/>
              <a:ext cx="132050" cy="12425"/>
            </a:xfrm>
            <a:custGeom>
              <a:rect b="b" l="l" r="r" t="t"/>
              <a:pathLst>
                <a:path extrusionOk="0" h="497" w="5282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5751000" y="2780988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5751000" y="2859613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5750975" y="2938238"/>
              <a:ext cx="133100" cy="12850"/>
            </a:xfrm>
            <a:custGeom>
              <a:rect b="b" l="l" r="r" t="t"/>
              <a:pathLst>
                <a:path extrusionOk="0" h="514" w="5324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4" name="Google Shape;2154;p37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flipH="1" rot="-646972">
            <a:off x="5517701" y="3195110"/>
            <a:ext cx="2152190" cy="709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5" name="Google Shape;2155;p37"/>
          <p:cNvGrpSpPr/>
          <p:nvPr/>
        </p:nvGrpSpPr>
        <p:grpSpPr>
          <a:xfrm>
            <a:off x="2482614" y="2809077"/>
            <a:ext cx="429575" cy="428100"/>
            <a:chOff x="2689619" y="705575"/>
            <a:chExt cx="429575" cy="428100"/>
          </a:xfrm>
        </p:grpSpPr>
        <p:sp>
          <p:nvSpPr>
            <p:cNvPr id="2156" name="Google Shape;2156;p37"/>
            <p:cNvSpPr/>
            <p:nvPr/>
          </p:nvSpPr>
          <p:spPr>
            <a:xfrm>
              <a:off x="2689619" y="705575"/>
              <a:ext cx="429575" cy="428100"/>
            </a:xfrm>
            <a:custGeom>
              <a:rect b="b" l="l" r="r" t="t"/>
              <a:pathLst>
                <a:path extrusionOk="0" h="17124" w="17183">
                  <a:moveTo>
                    <a:pt x="12142" y="858"/>
                  </a:moveTo>
                  <a:lnTo>
                    <a:pt x="13180" y="1911"/>
                  </a:lnTo>
                  <a:lnTo>
                    <a:pt x="12142" y="1911"/>
                  </a:lnTo>
                  <a:lnTo>
                    <a:pt x="12142" y="858"/>
                  </a:lnTo>
                  <a:close/>
                  <a:moveTo>
                    <a:pt x="3145" y="3927"/>
                  </a:moveTo>
                  <a:lnTo>
                    <a:pt x="3145" y="6124"/>
                  </a:lnTo>
                  <a:lnTo>
                    <a:pt x="1565" y="6124"/>
                  </a:lnTo>
                  <a:lnTo>
                    <a:pt x="1565" y="3927"/>
                  </a:lnTo>
                  <a:close/>
                  <a:moveTo>
                    <a:pt x="15633" y="3927"/>
                  </a:moveTo>
                  <a:lnTo>
                    <a:pt x="15633" y="6124"/>
                  </a:lnTo>
                  <a:lnTo>
                    <a:pt x="14038" y="6124"/>
                  </a:lnTo>
                  <a:lnTo>
                    <a:pt x="14038" y="3927"/>
                  </a:lnTo>
                  <a:close/>
                  <a:moveTo>
                    <a:pt x="11631" y="512"/>
                  </a:moveTo>
                  <a:lnTo>
                    <a:pt x="11631" y="2167"/>
                  </a:lnTo>
                  <a:cubicBezTo>
                    <a:pt x="11631" y="2302"/>
                    <a:pt x="11751" y="2407"/>
                    <a:pt x="11886" y="2407"/>
                  </a:cubicBezTo>
                  <a:lnTo>
                    <a:pt x="13541" y="2407"/>
                  </a:lnTo>
                  <a:lnTo>
                    <a:pt x="13541" y="6124"/>
                  </a:lnTo>
                  <a:lnTo>
                    <a:pt x="9148" y="6124"/>
                  </a:lnTo>
                  <a:cubicBezTo>
                    <a:pt x="8847" y="6139"/>
                    <a:pt x="8847" y="6590"/>
                    <a:pt x="9148" y="6620"/>
                  </a:cubicBezTo>
                  <a:lnTo>
                    <a:pt x="9344" y="6620"/>
                  </a:lnTo>
                  <a:lnTo>
                    <a:pt x="10562" y="8561"/>
                  </a:lnTo>
                  <a:cubicBezTo>
                    <a:pt x="10457" y="8832"/>
                    <a:pt x="9690" y="9103"/>
                    <a:pt x="8591" y="9103"/>
                  </a:cubicBezTo>
                  <a:cubicBezTo>
                    <a:pt x="7478" y="9103"/>
                    <a:pt x="6711" y="8832"/>
                    <a:pt x="6620" y="8561"/>
                  </a:cubicBezTo>
                  <a:lnTo>
                    <a:pt x="7839" y="6620"/>
                  </a:lnTo>
                  <a:lnTo>
                    <a:pt x="8050" y="6620"/>
                  </a:lnTo>
                  <a:cubicBezTo>
                    <a:pt x="8059" y="6621"/>
                    <a:pt x="8069" y="6621"/>
                    <a:pt x="8078" y="6621"/>
                  </a:cubicBezTo>
                  <a:cubicBezTo>
                    <a:pt x="8402" y="6621"/>
                    <a:pt x="8402" y="6123"/>
                    <a:pt x="8078" y="6123"/>
                  </a:cubicBezTo>
                  <a:cubicBezTo>
                    <a:pt x="8069" y="6123"/>
                    <a:pt x="8059" y="6123"/>
                    <a:pt x="8050" y="6124"/>
                  </a:cubicBezTo>
                  <a:lnTo>
                    <a:pt x="3641" y="6124"/>
                  </a:lnTo>
                  <a:lnTo>
                    <a:pt x="3656" y="512"/>
                  </a:lnTo>
                  <a:close/>
                  <a:moveTo>
                    <a:pt x="1053" y="6620"/>
                  </a:moveTo>
                  <a:lnTo>
                    <a:pt x="1053" y="10141"/>
                  </a:lnTo>
                  <a:lnTo>
                    <a:pt x="512" y="10141"/>
                  </a:lnTo>
                  <a:lnTo>
                    <a:pt x="512" y="6620"/>
                  </a:lnTo>
                  <a:close/>
                  <a:moveTo>
                    <a:pt x="15633" y="6620"/>
                  </a:moveTo>
                  <a:lnTo>
                    <a:pt x="15633" y="10141"/>
                  </a:lnTo>
                  <a:lnTo>
                    <a:pt x="1565" y="10141"/>
                  </a:lnTo>
                  <a:lnTo>
                    <a:pt x="1565" y="6620"/>
                  </a:lnTo>
                  <a:lnTo>
                    <a:pt x="7252" y="6620"/>
                  </a:lnTo>
                  <a:lnTo>
                    <a:pt x="6154" y="8366"/>
                  </a:lnTo>
                  <a:cubicBezTo>
                    <a:pt x="6124" y="8396"/>
                    <a:pt x="6109" y="8441"/>
                    <a:pt x="6109" y="8501"/>
                  </a:cubicBezTo>
                  <a:cubicBezTo>
                    <a:pt x="6109" y="8757"/>
                    <a:pt x="6259" y="9133"/>
                    <a:pt x="6981" y="9374"/>
                  </a:cubicBezTo>
                  <a:cubicBezTo>
                    <a:pt x="7450" y="9525"/>
                    <a:pt x="7945" y="9601"/>
                    <a:pt x="8453" y="9601"/>
                  </a:cubicBezTo>
                  <a:cubicBezTo>
                    <a:pt x="8499" y="9601"/>
                    <a:pt x="8545" y="9601"/>
                    <a:pt x="8591" y="9599"/>
                  </a:cubicBezTo>
                  <a:cubicBezTo>
                    <a:pt x="9735" y="9599"/>
                    <a:pt x="11074" y="9313"/>
                    <a:pt x="11074" y="8501"/>
                  </a:cubicBezTo>
                  <a:cubicBezTo>
                    <a:pt x="11074" y="8441"/>
                    <a:pt x="11059" y="8396"/>
                    <a:pt x="11029" y="8366"/>
                  </a:cubicBezTo>
                  <a:lnTo>
                    <a:pt x="9930" y="6620"/>
                  </a:lnTo>
                  <a:close/>
                  <a:moveTo>
                    <a:pt x="16671" y="6620"/>
                  </a:moveTo>
                  <a:lnTo>
                    <a:pt x="16671" y="10141"/>
                  </a:lnTo>
                  <a:lnTo>
                    <a:pt x="16144" y="10141"/>
                  </a:lnTo>
                  <a:lnTo>
                    <a:pt x="16144" y="6620"/>
                  </a:lnTo>
                  <a:close/>
                  <a:moveTo>
                    <a:pt x="3401" y="0"/>
                  </a:moveTo>
                  <a:cubicBezTo>
                    <a:pt x="3265" y="0"/>
                    <a:pt x="3145" y="120"/>
                    <a:pt x="3145" y="256"/>
                  </a:cubicBezTo>
                  <a:lnTo>
                    <a:pt x="3145" y="3415"/>
                  </a:lnTo>
                  <a:lnTo>
                    <a:pt x="1309" y="3415"/>
                  </a:lnTo>
                  <a:cubicBezTo>
                    <a:pt x="1159" y="3415"/>
                    <a:pt x="1053" y="3536"/>
                    <a:pt x="1053" y="3671"/>
                  </a:cubicBezTo>
                  <a:lnTo>
                    <a:pt x="1053" y="6109"/>
                  </a:lnTo>
                  <a:lnTo>
                    <a:pt x="271" y="6109"/>
                  </a:lnTo>
                  <a:cubicBezTo>
                    <a:pt x="121" y="6109"/>
                    <a:pt x="0" y="6229"/>
                    <a:pt x="15" y="6379"/>
                  </a:cubicBezTo>
                  <a:lnTo>
                    <a:pt x="15" y="12774"/>
                  </a:lnTo>
                  <a:cubicBezTo>
                    <a:pt x="0" y="12954"/>
                    <a:pt x="132" y="13045"/>
                    <a:pt x="264" y="13045"/>
                  </a:cubicBezTo>
                  <a:cubicBezTo>
                    <a:pt x="395" y="13045"/>
                    <a:pt x="527" y="12954"/>
                    <a:pt x="512" y="12774"/>
                  </a:cubicBezTo>
                  <a:lnTo>
                    <a:pt x="512" y="10668"/>
                  </a:lnTo>
                  <a:lnTo>
                    <a:pt x="16671" y="10668"/>
                  </a:lnTo>
                  <a:lnTo>
                    <a:pt x="16671" y="15873"/>
                  </a:lnTo>
                  <a:cubicBezTo>
                    <a:pt x="16671" y="16280"/>
                    <a:pt x="16340" y="16626"/>
                    <a:pt x="15919" y="16626"/>
                  </a:cubicBezTo>
                  <a:lnTo>
                    <a:pt x="14625" y="16626"/>
                  </a:lnTo>
                  <a:cubicBezTo>
                    <a:pt x="14615" y="16625"/>
                    <a:pt x="14605" y="16624"/>
                    <a:pt x="14596" y="16624"/>
                  </a:cubicBezTo>
                  <a:cubicBezTo>
                    <a:pt x="14258" y="16624"/>
                    <a:pt x="14258" y="17123"/>
                    <a:pt x="14596" y="17123"/>
                  </a:cubicBezTo>
                  <a:cubicBezTo>
                    <a:pt x="14605" y="17123"/>
                    <a:pt x="14615" y="17123"/>
                    <a:pt x="14625" y="17122"/>
                  </a:cubicBezTo>
                  <a:lnTo>
                    <a:pt x="15919" y="17122"/>
                  </a:lnTo>
                  <a:cubicBezTo>
                    <a:pt x="16611" y="17122"/>
                    <a:pt x="17183" y="16565"/>
                    <a:pt x="17183" y="15873"/>
                  </a:cubicBezTo>
                  <a:lnTo>
                    <a:pt x="17183" y="6379"/>
                  </a:lnTo>
                  <a:cubicBezTo>
                    <a:pt x="17183" y="6244"/>
                    <a:pt x="17062" y="6124"/>
                    <a:pt x="16927" y="6124"/>
                  </a:cubicBezTo>
                  <a:lnTo>
                    <a:pt x="16144" y="6124"/>
                  </a:lnTo>
                  <a:lnTo>
                    <a:pt x="16144" y="3671"/>
                  </a:lnTo>
                  <a:cubicBezTo>
                    <a:pt x="16144" y="3536"/>
                    <a:pt x="16024" y="3415"/>
                    <a:pt x="15889" y="3415"/>
                  </a:cubicBezTo>
                  <a:lnTo>
                    <a:pt x="14038" y="3415"/>
                  </a:lnTo>
                  <a:lnTo>
                    <a:pt x="14038" y="2167"/>
                  </a:lnTo>
                  <a:cubicBezTo>
                    <a:pt x="14038" y="2091"/>
                    <a:pt x="14008" y="2031"/>
                    <a:pt x="13963" y="1986"/>
                  </a:cubicBezTo>
                  <a:lnTo>
                    <a:pt x="12232" y="256"/>
                  </a:lnTo>
                  <a:lnTo>
                    <a:pt x="12067" y="75"/>
                  </a:lnTo>
                  <a:cubicBezTo>
                    <a:pt x="12007" y="30"/>
                    <a:pt x="11947" y="0"/>
                    <a:pt x="1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2730919" y="1045325"/>
              <a:ext cx="346975" cy="88350"/>
            </a:xfrm>
            <a:custGeom>
              <a:rect b="b" l="l" r="r" t="t"/>
              <a:pathLst>
                <a:path extrusionOk="0" h="3534" w="13879">
                  <a:moveTo>
                    <a:pt x="271" y="0"/>
                  </a:moveTo>
                  <a:cubicBezTo>
                    <a:pt x="136" y="0"/>
                    <a:pt x="0" y="94"/>
                    <a:pt x="15" y="282"/>
                  </a:cubicBezTo>
                  <a:lnTo>
                    <a:pt x="15" y="2283"/>
                  </a:lnTo>
                  <a:cubicBezTo>
                    <a:pt x="15" y="2975"/>
                    <a:pt x="587" y="3532"/>
                    <a:pt x="1279" y="3532"/>
                  </a:cubicBezTo>
                  <a:lnTo>
                    <a:pt x="13526" y="3532"/>
                  </a:lnTo>
                  <a:cubicBezTo>
                    <a:pt x="13536" y="3533"/>
                    <a:pt x="13545" y="3533"/>
                    <a:pt x="13554" y="3533"/>
                  </a:cubicBezTo>
                  <a:cubicBezTo>
                    <a:pt x="13878" y="3533"/>
                    <a:pt x="13878" y="3034"/>
                    <a:pt x="13554" y="3034"/>
                  </a:cubicBezTo>
                  <a:cubicBezTo>
                    <a:pt x="13545" y="3034"/>
                    <a:pt x="13536" y="3035"/>
                    <a:pt x="13526" y="3036"/>
                  </a:cubicBezTo>
                  <a:lnTo>
                    <a:pt x="1279" y="3036"/>
                  </a:lnTo>
                  <a:cubicBezTo>
                    <a:pt x="858" y="3036"/>
                    <a:pt x="527" y="2690"/>
                    <a:pt x="527" y="2283"/>
                  </a:cubicBezTo>
                  <a:lnTo>
                    <a:pt x="527" y="282"/>
                  </a:lnTo>
                  <a:cubicBezTo>
                    <a:pt x="542" y="94"/>
                    <a:pt x="406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2802081" y="1049725"/>
              <a:ext cx="204650" cy="40650"/>
            </a:xfrm>
            <a:custGeom>
              <a:rect b="b" l="l" r="r" t="t"/>
              <a:pathLst>
                <a:path extrusionOk="0" h="1626" w="8186">
                  <a:moveTo>
                    <a:pt x="7674" y="513"/>
                  </a:moveTo>
                  <a:lnTo>
                    <a:pt x="767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57" y="1"/>
                  </a:moveTo>
                  <a:cubicBezTo>
                    <a:pt x="106" y="1"/>
                    <a:pt x="1" y="106"/>
                    <a:pt x="1" y="257"/>
                  </a:cubicBezTo>
                  <a:lnTo>
                    <a:pt x="1" y="1385"/>
                  </a:lnTo>
                  <a:cubicBezTo>
                    <a:pt x="1" y="1521"/>
                    <a:pt x="106" y="1626"/>
                    <a:pt x="257" y="1626"/>
                  </a:cubicBezTo>
                  <a:lnTo>
                    <a:pt x="7930" y="1626"/>
                  </a:lnTo>
                  <a:cubicBezTo>
                    <a:pt x="8066" y="1626"/>
                    <a:pt x="8186" y="1521"/>
                    <a:pt x="8186" y="1385"/>
                  </a:cubicBezTo>
                  <a:lnTo>
                    <a:pt x="8186" y="257"/>
                  </a:lnTo>
                  <a:cubicBezTo>
                    <a:pt x="8186" y="106"/>
                    <a:pt x="8081" y="1"/>
                    <a:pt x="7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2884081" y="998200"/>
              <a:ext cx="40650" cy="41025"/>
            </a:xfrm>
            <a:custGeom>
              <a:rect b="b" l="l" r="r" t="t"/>
              <a:pathLst>
                <a:path extrusionOk="0" h="1641" w="1626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57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6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2884081" y="998200"/>
              <a:ext cx="40650" cy="41025"/>
            </a:xfrm>
            <a:custGeom>
              <a:rect b="b" l="l" r="r" t="t"/>
              <a:pathLst>
                <a:path extrusionOk="0" h="1641" w="1626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41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6" y="1641"/>
                  </a:cubicBezTo>
                  <a:lnTo>
                    <a:pt x="1370" y="1641"/>
                  </a:lnTo>
                  <a:cubicBezTo>
                    <a:pt x="1520" y="1626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20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2884081" y="998200"/>
              <a:ext cx="40650" cy="41025"/>
            </a:xfrm>
            <a:custGeom>
              <a:rect b="b" l="l" r="r" t="t"/>
              <a:pathLst>
                <a:path extrusionOk="0" h="1641" w="1626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15" y="1520"/>
                    <a:pt x="121" y="1641"/>
                    <a:pt x="256" y="1641"/>
                  </a:cubicBezTo>
                  <a:lnTo>
                    <a:pt x="1384" y="1641"/>
                  </a:lnTo>
                  <a:cubicBezTo>
                    <a:pt x="1520" y="1641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20" y="1"/>
                    <a:pt x="1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2884081" y="998200"/>
              <a:ext cx="40650" cy="41025"/>
            </a:xfrm>
            <a:custGeom>
              <a:rect b="b" l="l" r="r" t="t"/>
              <a:pathLst>
                <a:path extrusionOk="0" h="1641" w="1626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06"/>
                    <a:pt x="1521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2884081" y="998200"/>
              <a:ext cx="40650" cy="41025"/>
            </a:xfrm>
            <a:custGeom>
              <a:rect b="b" l="l" r="r" t="t"/>
              <a:pathLst>
                <a:path extrusionOk="0" h="1641" w="1626">
                  <a:moveTo>
                    <a:pt x="1114" y="512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6"/>
                  </a:cubicBezTo>
                  <a:lnTo>
                    <a:pt x="16" y="1385"/>
                  </a:lnTo>
                  <a:cubicBezTo>
                    <a:pt x="16" y="1520"/>
                    <a:pt x="121" y="1626"/>
                    <a:pt x="256" y="1641"/>
                  </a:cubicBezTo>
                  <a:lnTo>
                    <a:pt x="1370" y="1641"/>
                  </a:lnTo>
                  <a:cubicBezTo>
                    <a:pt x="1505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5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2884081" y="1049725"/>
              <a:ext cx="40650" cy="40650"/>
            </a:xfrm>
            <a:custGeom>
              <a:rect b="b" l="l" r="r" t="t"/>
              <a:pathLst>
                <a:path extrusionOk="0" h="1626" w="1626">
                  <a:moveTo>
                    <a:pt x="1114" y="513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3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7"/>
                  </a:cubicBezTo>
                  <a:lnTo>
                    <a:pt x="16" y="1385"/>
                  </a:lnTo>
                  <a:cubicBezTo>
                    <a:pt x="1" y="1521"/>
                    <a:pt x="121" y="1626"/>
                    <a:pt x="256" y="1626"/>
                  </a:cubicBezTo>
                  <a:lnTo>
                    <a:pt x="1385" y="1626"/>
                  </a:lnTo>
                  <a:cubicBezTo>
                    <a:pt x="1520" y="1626"/>
                    <a:pt x="1626" y="1521"/>
                    <a:pt x="1626" y="1385"/>
                  </a:cubicBezTo>
                  <a:lnTo>
                    <a:pt x="1626" y="257"/>
                  </a:lnTo>
                  <a:cubicBezTo>
                    <a:pt x="1626" y="106"/>
                    <a:pt x="1520" y="1"/>
                    <a:pt x="1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2884081" y="998200"/>
              <a:ext cx="40650" cy="41025"/>
            </a:xfrm>
            <a:custGeom>
              <a:rect b="b" l="l" r="r" t="t"/>
              <a:pathLst>
                <a:path extrusionOk="0" h="1641" w="1626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1" y="1"/>
                  </a:moveTo>
                  <a:cubicBezTo>
                    <a:pt x="106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0" y="1520"/>
                    <a:pt x="106" y="1626"/>
                    <a:pt x="241" y="1641"/>
                  </a:cubicBezTo>
                  <a:lnTo>
                    <a:pt x="1369" y="1641"/>
                  </a:lnTo>
                  <a:cubicBezTo>
                    <a:pt x="1505" y="1626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2884081" y="1049725"/>
              <a:ext cx="40650" cy="40650"/>
            </a:xfrm>
            <a:custGeom>
              <a:rect b="b" l="l" r="r" t="t"/>
              <a:pathLst>
                <a:path extrusionOk="0" h="1626" w="1626">
                  <a:moveTo>
                    <a:pt x="1114" y="513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41" y="1"/>
                  </a:moveTo>
                  <a:cubicBezTo>
                    <a:pt x="106" y="1"/>
                    <a:pt x="0" y="106"/>
                    <a:pt x="0" y="257"/>
                  </a:cubicBezTo>
                  <a:lnTo>
                    <a:pt x="0" y="1385"/>
                  </a:lnTo>
                  <a:cubicBezTo>
                    <a:pt x="0" y="1521"/>
                    <a:pt x="106" y="1626"/>
                    <a:pt x="241" y="1626"/>
                  </a:cubicBezTo>
                  <a:lnTo>
                    <a:pt x="1369" y="1626"/>
                  </a:lnTo>
                  <a:cubicBezTo>
                    <a:pt x="1505" y="1626"/>
                    <a:pt x="1625" y="1521"/>
                    <a:pt x="1625" y="1385"/>
                  </a:cubicBezTo>
                  <a:lnTo>
                    <a:pt x="1625" y="257"/>
                  </a:lnTo>
                  <a:cubicBezTo>
                    <a:pt x="1625" y="106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2861331" y="770250"/>
              <a:ext cx="86150" cy="12450"/>
            </a:xfrm>
            <a:custGeom>
              <a:rect b="b" l="l" r="r" t="t"/>
              <a:pathLst>
                <a:path extrusionOk="0" h="498" w="3446">
                  <a:moveTo>
                    <a:pt x="331" y="1"/>
                  </a:moveTo>
                  <a:cubicBezTo>
                    <a:pt x="0" y="1"/>
                    <a:pt x="5" y="497"/>
                    <a:pt x="346" y="497"/>
                  </a:cubicBezTo>
                  <a:lnTo>
                    <a:pt x="3099" y="497"/>
                  </a:lnTo>
                  <a:cubicBezTo>
                    <a:pt x="3440" y="497"/>
                    <a:pt x="3445" y="1"/>
                    <a:pt x="3114" y="1"/>
                  </a:cubicBezTo>
                  <a:cubicBezTo>
                    <a:pt x="3109" y="1"/>
                    <a:pt x="3104" y="1"/>
                    <a:pt x="3099" y="1"/>
                  </a:cubicBezTo>
                  <a:lnTo>
                    <a:pt x="346" y="1"/>
                  </a:lnTo>
                  <a:cubicBezTo>
                    <a:pt x="341" y="1"/>
                    <a:pt x="33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2847344" y="814625"/>
              <a:ext cx="114125" cy="12500"/>
            </a:xfrm>
            <a:custGeom>
              <a:rect b="b" l="l" r="r" t="t"/>
              <a:pathLst>
                <a:path extrusionOk="0" h="500" w="4565">
                  <a:moveTo>
                    <a:pt x="338" y="0"/>
                  </a:moveTo>
                  <a:cubicBezTo>
                    <a:pt x="1" y="0"/>
                    <a:pt x="1" y="499"/>
                    <a:pt x="338" y="499"/>
                  </a:cubicBezTo>
                  <a:cubicBezTo>
                    <a:pt x="348" y="499"/>
                    <a:pt x="357" y="499"/>
                    <a:pt x="367" y="498"/>
                  </a:cubicBezTo>
                  <a:lnTo>
                    <a:pt x="4249" y="498"/>
                  </a:lnTo>
                  <a:cubicBezTo>
                    <a:pt x="4565" y="468"/>
                    <a:pt x="4565" y="31"/>
                    <a:pt x="4249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2884269" y="751550"/>
              <a:ext cx="40275" cy="88225"/>
            </a:xfrm>
            <a:custGeom>
              <a:rect b="b" l="l" r="r" t="t"/>
              <a:pathLst>
                <a:path extrusionOk="0" h="3529" w="1611">
                  <a:moveTo>
                    <a:pt x="813" y="0"/>
                  </a:moveTo>
                  <a:cubicBezTo>
                    <a:pt x="692" y="0"/>
                    <a:pt x="572" y="79"/>
                    <a:pt x="557" y="237"/>
                  </a:cubicBezTo>
                  <a:lnTo>
                    <a:pt x="557" y="463"/>
                  </a:lnTo>
                  <a:cubicBezTo>
                    <a:pt x="256" y="508"/>
                    <a:pt x="15" y="764"/>
                    <a:pt x="15" y="1080"/>
                  </a:cubicBezTo>
                  <a:lnTo>
                    <a:pt x="15" y="1381"/>
                  </a:lnTo>
                  <a:cubicBezTo>
                    <a:pt x="15" y="1607"/>
                    <a:pt x="166" y="1817"/>
                    <a:pt x="391" y="1892"/>
                  </a:cubicBezTo>
                  <a:lnTo>
                    <a:pt x="1068" y="2118"/>
                  </a:lnTo>
                  <a:cubicBezTo>
                    <a:pt x="1083" y="2118"/>
                    <a:pt x="1098" y="2133"/>
                    <a:pt x="1098" y="2148"/>
                  </a:cubicBezTo>
                  <a:lnTo>
                    <a:pt x="1098" y="2359"/>
                  </a:lnTo>
                  <a:cubicBezTo>
                    <a:pt x="1098" y="2449"/>
                    <a:pt x="1023" y="2524"/>
                    <a:pt x="948" y="2524"/>
                  </a:cubicBezTo>
                  <a:lnTo>
                    <a:pt x="677" y="2524"/>
                  </a:lnTo>
                  <a:cubicBezTo>
                    <a:pt x="587" y="2524"/>
                    <a:pt x="512" y="2449"/>
                    <a:pt x="512" y="2359"/>
                  </a:cubicBezTo>
                  <a:cubicBezTo>
                    <a:pt x="527" y="2178"/>
                    <a:pt x="395" y="2088"/>
                    <a:pt x="263" y="2088"/>
                  </a:cubicBezTo>
                  <a:cubicBezTo>
                    <a:pt x="132" y="2088"/>
                    <a:pt x="0" y="2178"/>
                    <a:pt x="15" y="2359"/>
                  </a:cubicBezTo>
                  <a:cubicBezTo>
                    <a:pt x="15" y="2675"/>
                    <a:pt x="241" y="2946"/>
                    <a:pt x="557" y="3006"/>
                  </a:cubicBezTo>
                  <a:lnTo>
                    <a:pt x="557" y="3247"/>
                  </a:lnTo>
                  <a:cubicBezTo>
                    <a:pt x="542" y="3435"/>
                    <a:pt x="673" y="3529"/>
                    <a:pt x="805" y="3529"/>
                  </a:cubicBezTo>
                  <a:cubicBezTo>
                    <a:pt x="937" y="3529"/>
                    <a:pt x="1068" y="3435"/>
                    <a:pt x="1053" y="3247"/>
                  </a:cubicBezTo>
                  <a:lnTo>
                    <a:pt x="1053" y="3006"/>
                  </a:lnTo>
                  <a:cubicBezTo>
                    <a:pt x="1369" y="2961"/>
                    <a:pt x="1595" y="2675"/>
                    <a:pt x="1610" y="2359"/>
                  </a:cubicBezTo>
                  <a:lnTo>
                    <a:pt x="1610" y="2148"/>
                  </a:lnTo>
                  <a:cubicBezTo>
                    <a:pt x="1610" y="1922"/>
                    <a:pt x="1445" y="1712"/>
                    <a:pt x="1234" y="1637"/>
                  </a:cubicBezTo>
                  <a:lnTo>
                    <a:pt x="542" y="1411"/>
                  </a:lnTo>
                  <a:cubicBezTo>
                    <a:pt x="527" y="1411"/>
                    <a:pt x="512" y="1396"/>
                    <a:pt x="527" y="1381"/>
                  </a:cubicBezTo>
                  <a:lnTo>
                    <a:pt x="527" y="1080"/>
                  </a:lnTo>
                  <a:cubicBezTo>
                    <a:pt x="512" y="1020"/>
                    <a:pt x="572" y="975"/>
                    <a:pt x="632" y="975"/>
                  </a:cubicBezTo>
                  <a:lnTo>
                    <a:pt x="993" y="975"/>
                  </a:lnTo>
                  <a:cubicBezTo>
                    <a:pt x="1000" y="973"/>
                    <a:pt x="1006" y="972"/>
                    <a:pt x="1012" y="972"/>
                  </a:cubicBezTo>
                  <a:cubicBezTo>
                    <a:pt x="1062" y="972"/>
                    <a:pt x="1098" y="1026"/>
                    <a:pt x="1098" y="1080"/>
                  </a:cubicBezTo>
                  <a:cubicBezTo>
                    <a:pt x="1098" y="1245"/>
                    <a:pt x="1226" y="1328"/>
                    <a:pt x="1354" y="1328"/>
                  </a:cubicBezTo>
                  <a:cubicBezTo>
                    <a:pt x="1482" y="1328"/>
                    <a:pt x="1610" y="1245"/>
                    <a:pt x="1610" y="1080"/>
                  </a:cubicBezTo>
                  <a:cubicBezTo>
                    <a:pt x="1610" y="764"/>
                    <a:pt x="1369" y="508"/>
                    <a:pt x="1068" y="463"/>
                  </a:cubicBezTo>
                  <a:lnTo>
                    <a:pt x="1068" y="237"/>
                  </a:lnTo>
                  <a:cubicBezTo>
                    <a:pt x="1053" y="79"/>
                    <a:pt x="933" y="0"/>
                    <a:pt x="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0" name="Google Shape;2170;p37"/>
          <p:cNvSpPr txBox="1"/>
          <p:nvPr>
            <p:ph idx="14" type="title"/>
          </p:nvPr>
        </p:nvSpPr>
        <p:spPr>
          <a:xfrm>
            <a:off x="5569545" y="3316483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Benefits</a:t>
            </a:r>
            <a:endParaRPr/>
          </a:p>
        </p:txBody>
      </p:sp>
      <p:grpSp>
        <p:nvGrpSpPr>
          <p:cNvPr id="2171" name="Google Shape;2171;p37"/>
          <p:cNvGrpSpPr/>
          <p:nvPr/>
        </p:nvGrpSpPr>
        <p:grpSpPr>
          <a:xfrm>
            <a:off x="6379383" y="2786389"/>
            <a:ext cx="428825" cy="429875"/>
            <a:chOff x="4788138" y="704538"/>
            <a:chExt cx="428825" cy="429875"/>
          </a:xfrm>
        </p:grpSpPr>
        <p:sp>
          <p:nvSpPr>
            <p:cNvPr id="2172" name="Google Shape;2172;p37"/>
            <p:cNvSpPr/>
            <p:nvPr/>
          </p:nvSpPr>
          <p:spPr>
            <a:xfrm>
              <a:off x="4788138" y="704538"/>
              <a:ext cx="428825" cy="429875"/>
            </a:xfrm>
            <a:custGeom>
              <a:rect b="b" l="l" r="r" t="t"/>
              <a:pathLst>
                <a:path extrusionOk="0" h="17195" w="17153">
                  <a:moveTo>
                    <a:pt x="5056" y="1291"/>
                  </a:moveTo>
                  <a:lnTo>
                    <a:pt x="5056" y="2194"/>
                  </a:lnTo>
                  <a:lnTo>
                    <a:pt x="2543" y="2194"/>
                  </a:lnTo>
                  <a:lnTo>
                    <a:pt x="2543" y="1291"/>
                  </a:lnTo>
                  <a:close/>
                  <a:moveTo>
                    <a:pt x="6816" y="1682"/>
                  </a:moveTo>
                  <a:lnTo>
                    <a:pt x="6816" y="2194"/>
                  </a:lnTo>
                  <a:lnTo>
                    <a:pt x="5552" y="2194"/>
                  </a:lnTo>
                  <a:lnTo>
                    <a:pt x="5552" y="1682"/>
                  </a:lnTo>
                  <a:close/>
                  <a:moveTo>
                    <a:pt x="9840" y="1291"/>
                  </a:moveTo>
                  <a:lnTo>
                    <a:pt x="9840" y="2194"/>
                  </a:lnTo>
                  <a:lnTo>
                    <a:pt x="7328" y="2194"/>
                  </a:lnTo>
                  <a:lnTo>
                    <a:pt x="7328" y="1291"/>
                  </a:lnTo>
                  <a:close/>
                  <a:moveTo>
                    <a:pt x="11601" y="1682"/>
                  </a:moveTo>
                  <a:lnTo>
                    <a:pt x="11601" y="2194"/>
                  </a:lnTo>
                  <a:lnTo>
                    <a:pt x="10337" y="2194"/>
                  </a:lnTo>
                  <a:lnTo>
                    <a:pt x="10337" y="1682"/>
                  </a:lnTo>
                  <a:close/>
                  <a:moveTo>
                    <a:pt x="14625" y="1291"/>
                  </a:moveTo>
                  <a:lnTo>
                    <a:pt x="14625" y="2194"/>
                  </a:lnTo>
                  <a:lnTo>
                    <a:pt x="12112" y="2194"/>
                  </a:lnTo>
                  <a:lnTo>
                    <a:pt x="12112" y="1291"/>
                  </a:lnTo>
                  <a:close/>
                  <a:moveTo>
                    <a:pt x="6816" y="11808"/>
                  </a:moveTo>
                  <a:lnTo>
                    <a:pt x="6816" y="12304"/>
                  </a:lnTo>
                  <a:lnTo>
                    <a:pt x="4304" y="12304"/>
                  </a:lnTo>
                  <a:lnTo>
                    <a:pt x="4304" y="11808"/>
                  </a:lnTo>
                  <a:close/>
                  <a:moveTo>
                    <a:pt x="12850" y="11808"/>
                  </a:moveTo>
                  <a:lnTo>
                    <a:pt x="12850" y="12304"/>
                  </a:lnTo>
                  <a:lnTo>
                    <a:pt x="10337" y="12304"/>
                  </a:lnTo>
                  <a:lnTo>
                    <a:pt x="10337" y="11808"/>
                  </a:lnTo>
                  <a:close/>
                  <a:moveTo>
                    <a:pt x="3794" y="1"/>
                  </a:moveTo>
                  <a:cubicBezTo>
                    <a:pt x="3660" y="1"/>
                    <a:pt x="3529" y="95"/>
                    <a:pt x="3551" y="283"/>
                  </a:cubicBezTo>
                  <a:lnTo>
                    <a:pt x="3551" y="779"/>
                  </a:lnTo>
                  <a:lnTo>
                    <a:pt x="2303" y="779"/>
                  </a:lnTo>
                  <a:cubicBezTo>
                    <a:pt x="2152" y="779"/>
                    <a:pt x="2047" y="885"/>
                    <a:pt x="2047" y="1035"/>
                  </a:cubicBezTo>
                  <a:lnTo>
                    <a:pt x="2047" y="1186"/>
                  </a:lnTo>
                  <a:lnTo>
                    <a:pt x="1264" y="1186"/>
                  </a:lnTo>
                  <a:cubicBezTo>
                    <a:pt x="572" y="1186"/>
                    <a:pt x="1" y="1742"/>
                    <a:pt x="1" y="2434"/>
                  </a:cubicBezTo>
                  <a:lnTo>
                    <a:pt x="1" y="10559"/>
                  </a:lnTo>
                  <a:cubicBezTo>
                    <a:pt x="1" y="11251"/>
                    <a:pt x="572" y="11823"/>
                    <a:pt x="1264" y="11823"/>
                  </a:cubicBezTo>
                  <a:lnTo>
                    <a:pt x="3807" y="11823"/>
                  </a:lnTo>
                  <a:lnTo>
                    <a:pt x="3807" y="12575"/>
                  </a:lnTo>
                  <a:cubicBezTo>
                    <a:pt x="3807" y="12711"/>
                    <a:pt x="3912" y="12816"/>
                    <a:pt x="4063" y="12816"/>
                  </a:cubicBezTo>
                  <a:lnTo>
                    <a:pt x="6816" y="12816"/>
                  </a:lnTo>
                  <a:lnTo>
                    <a:pt x="6816" y="13854"/>
                  </a:lnTo>
                  <a:cubicBezTo>
                    <a:pt x="6801" y="14035"/>
                    <a:pt x="6937" y="14125"/>
                    <a:pt x="7072" y="14125"/>
                  </a:cubicBezTo>
                  <a:cubicBezTo>
                    <a:pt x="7207" y="14125"/>
                    <a:pt x="7343" y="14035"/>
                    <a:pt x="7328" y="13854"/>
                  </a:cubicBezTo>
                  <a:lnTo>
                    <a:pt x="7328" y="11808"/>
                  </a:lnTo>
                  <a:lnTo>
                    <a:pt x="9840" y="11808"/>
                  </a:lnTo>
                  <a:lnTo>
                    <a:pt x="9840" y="16683"/>
                  </a:lnTo>
                  <a:lnTo>
                    <a:pt x="7328" y="16683"/>
                  </a:lnTo>
                  <a:lnTo>
                    <a:pt x="7328" y="14952"/>
                  </a:lnTo>
                  <a:cubicBezTo>
                    <a:pt x="7343" y="14764"/>
                    <a:pt x="7207" y="14670"/>
                    <a:pt x="7072" y="14670"/>
                  </a:cubicBezTo>
                  <a:cubicBezTo>
                    <a:pt x="6937" y="14670"/>
                    <a:pt x="6801" y="14764"/>
                    <a:pt x="6816" y="14952"/>
                  </a:cubicBezTo>
                  <a:lnTo>
                    <a:pt x="6816" y="16683"/>
                  </a:lnTo>
                  <a:lnTo>
                    <a:pt x="5567" y="16683"/>
                  </a:lnTo>
                  <a:cubicBezTo>
                    <a:pt x="5221" y="16683"/>
                    <a:pt x="5221" y="17194"/>
                    <a:pt x="5567" y="17194"/>
                  </a:cubicBezTo>
                  <a:lnTo>
                    <a:pt x="11601" y="17194"/>
                  </a:lnTo>
                  <a:cubicBezTo>
                    <a:pt x="11932" y="17194"/>
                    <a:pt x="11932" y="16683"/>
                    <a:pt x="11601" y="16683"/>
                  </a:cubicBezTo>
                  <a:lnTo>
                    <a:pt x="10337" y="16683"/>
                  </a:lnTo>
                  <a:lnTo>
                    <a:pt x="10337" y="12816"/>
                  </a:lnTo>
                  <a:lnTo>
                    <a:pt x="13105" y="12816"/>
                  </a:lnTo>
                  <a:cubicBezTo>
                    <a:pt x="13241" y="12816"/>
                    <a:pt x="13361" y="12711"/>
                    <a:pt x="13361" y="12560"/>
                  </a:cubicBezTo>
                  <a:lnTo>
                    <a:pt x="13361" y="11808"/>
                  </a:lnTo>
                  <a:lnTo>
                    <a:pt x="14189" y="11808"/>
                  </a:lnTo>
                  <a:cubicBezTo>
                    <a:pt x="14198" y="11809"/>
                    <a:pt x="14208" y="11809"/>
                    <a:pt x="14217" y="11809"/>
                  </a:cubicBezTo>
                  <a:cubicBezTo>
                    <a:pt x="14541" y="11809"/>
                    <a:pt x="14541" y="11310"/>
                    <a:pt x="14217" y="11310"/>
                  </a:cubicBezTo>
                  <a:cubicBezTo>
                    <a:pt x="14208" y="11310"/>
                    <a:pt x="14198" y="11311"/>
                    <a:pt x="14189" y="11311"/>
                  </a:cubicBezTo>
                  <a:lnTo>
                    <a:pt x="1264" y="11311"/>
                  </a:lnTo>
                  <a:cubicBezTo>
                    <a:pt x="843" y="11311"/>
                    <a:pt x="512" y="10980"/>
                    <a:pt x="512" y="10559"/>
                  </a:cubicBezTo>
                  <a:lnTo>
                    <a:pt x="512" y="2434"/>
                  </a:lnTo>
                  <a:cubicBezTo>
                    <a:pt x="512" y="2028"/>
                    <a:pt x="843" y="1682"/>
                    <a:pt x="1264" y="1682"/>
                  </a:cubicBezTo>
                  <a:lnTo>
                    <a:pt x="2032" y="1682"/>
                  </a:lnTo>
                  <a:lnTo>
                    <a:pt x="2032" y="2194"/>
                  </a:lnTo>
                  <a:lnTo>
                    <a:pt x="1264" y="2194"/>
                  </a:lnTo>
                  <a:cubicBezTo>
                    <a:pt x="1114" y="2194"/>
                    <a:pt x="1009" y="2299"/>
                    <a:pt x="1009" y="2449"/>
                  </a:cubicBezTo>
                  <a:lnTo>
                    <a:pt x="1009" y="4074"/>
                  </a:lnTo>
                  <a:cubicBezTo>
                    <a:pt x="1024" y="4225"/>
                    <a:pt x="1140" y="4300"/>
                    <a:pt x="1257" y="4300"/>
                  </a:cubicBezTo>
                  <a:cubicBezTo>
                    <a:pt x="1373" y="4300"/>
                    <a:pt x="1490" y="4225"/>
                    <a:pt x="1505" y="4074"/>
                  </a:cubicBezTo>
                  <a:lnTo>
                    <a:pt x="1505" y="2690"/>
                  </a:lnTo>
                  <a:lnTo>
                    <a:pt x="15648" y="2690"/>
                  </a:lnTo>
                  <a:lnTo>
                    <a:pt x="15648" y="10303"/>
                  </a:lnTo>
                  <a:lnTo>
                    <a:pt x="1505" y="10303"/>
                  </a:lnTo>
                  <a:lnTo>
                    <a:pt x="1505" y="5173"/>
                  </a:lnTo>
                  <a:cubicBezTo>
                    <a:pt x="1490" y="5015"/>
                    <a:pt x="1373" y="4936"/>
                    <a:pt x="1257" y="4936"/>
                  </a:cubicBezTo>
                  <a:cubicBezTo>
                    <a:pt x="1140" y="4936"/>
                    <a:pt x="1024" y="5015"/>
                    <a:pt x="1009" y="5173"/>
                  </a:cubicBezTo>
                  <a:lnTo>
                    <a:pt x="1009" y="10559"/>
                  </a:lnTo>
                  <a:cubicBezTo>
                    <a:pt x="1009" y="10694"/>
                    <a:pt x="1114" y="10815"/>
                    <a:pt x="1264" y="10815"/>
                  </a:cubicBezTo>
                  <a:lnTo>
                    <a:pt x="15904" y="10815"/>
                  </a:lnTo>
                  <a:cubicBezTo>
                    <a:pt x="16039" y="10815"/>
                    <a:pt x="16160" y="10694"/>
                    <a:pt x="16160" y="10559"/>
                  </a:cubicBezTo>
                  <a:lnTo>
                    <a:pt x="16160" y="2434"/>
                  </a:lnTo>
                  <a:cubicBezTo>
                    <a:pt x="16160" y="2299"/>
                    <a:pt x="16039" y="2194"/>
                    <a:pt x="15904" y="2194"/>
                  </a:cubicBezTo>
                  <a:lnTo>
                    <a:pt x="15122" y="2194"/>
                  </a:lnTo>
                  <a:lnTo>
                    <a:pt x="15122" y="1682"/>
                  </a:lnTo>
                  <a:lnTo>
                    <a:pt x="15904" y="1682"/>
                  </a:lnTo>
                  <a:cubicBezTo>
                    <a:pt x="16325" y="1682"/>
                    <a:pt x="16656" y="2028"/>
                    <a:pt x="16656" y="2434"/>
                  </a:cubicBezTo>
                  <a:lnTo>
                    <a:pt x="16656" y="10559"/>
                  </a:lnTo>
                  <a:cubicBezTo>
                    <a:pt x="16656" y="10980"/>
                    <a:pt x="16325" y="11311"/>
                    <a:pt x="15904" y="11311"/>
                  </a:cubicBezTo>
                  <a:lnTo>
                    <a:pt x="15272" y="11311"/>
                  </a:lnTo>
                  <a:cubicBezTo>
                    <a:pt x="15263" y="11311"/>
                    <a:pt x="15253" y="11310"/>
                    <a:pt x="15244" y="11310"/>
                  </a:cubicBezTo>
                  <a:cubicBezTo>
                    <a:pt x="14920" y="11310"/>
                    <a:pt x="14920" y="11809"/>
                    <a:pt x="15244" y="11809"/>
                  </a:cubicBezTo>
                  <a:cubicBezTo>
                    <a:pt x="15253" y="11809"/>
                    <a:pt x="15263" y="11809"/>
                    <a:pt x="15272" y="11808"/>
                  </a:cubicBezTo>
                  <a:lnTo>
                    <a:pt x="15904" y="11808"/>
                  </a:lnTo>
                  <a:cubicBezTo>
                    <a:pt x="16596" y="11808"/>
                    <a:pt x="17153" y="11251"/>
                    <a:pt x="17153" y="10559"/>
                  </a:cubicBezTo>
                  <a:lnTo>
                    <a:pt x="17153" y="2434"/>
                  </a:lnTo>
                  <a:cubicBezTo>
                    <a:pt x="17153" y="1742"/>
                    <a:pt x="16596" y="1186"/>
                    <a:pt x="15904" y="1186"/>
                  </a:cubicBezTo>
                  <a:lnTo>
                    <a:pt x="15122" y="1186"/>
                  </a:lnTo>
                  <a:lnTo>
                    <a:pt x="15122" y="1035"/>
                  </a:lnTo>
                  <a:cubicBezTo>
                    <a:pt x="15122" y="900"/>
                    <a:pt x="15016" y="779"/>
                    <a:pt x="14881" y="779"/>
                  </a:cubicBezTo>
                  <a:lnTo>
                    <a:pt x="13617" y="779"/>
                  </a:lnTo>
                  <a:lnTo>
                    <a:pt x="13617" y="283"/>
                  </a:lnTo>
                  <a:cubicBezTo>
                    <a:pt x="13632" y="95"/>
                    <a:pt x="13497" y="1"/>
                    <a:pt x="13363" y="1"/>
                  </a:cubicBezTo>
                  <a:cubicBezTo>
                    <a:pt x="13230" y="1"/>
                    <a:pt x="13098" y="95"/>
                    <a:pt x="13120" y="283"/>
                  </a:cubicBezTo>
                  <a:lnTo>
                    <a:pt x="13120" y="779"/>
                  </a:lnTo>
                  <a:lnTo>
                    <a:pt x="11857" y="779"/>
                  </a:lnTo>
                  <a:cubicBezTo>
                    <a:pt x="11721" y="779"/>
                    <a:pt x="11601" y="885"/>
                    <a:pt x="11601" y="1035"/>
                  </a:cubicBezTo>
                  <a:lnTo>
                    <a:pt x="11601" y="1186"/>
                  </a:lnTo>
                  <a:lnTo>
                    <a:pt x="10337" y="1186"/>
                  </a:lnTo>
                  <a:lnTo>
                    <a:pt x="10337" y="1035"/>
                  </a:lnTo>
                  <a:cubicBezTo>
                    <a:pt x="10337" y="900"/>
                    <a:pt x="10232" y="779"/>
                    <a:pt x="10096" y="779"/>
                  </a:cubicBezTo>
                  <a:lnTo>
                    <a:pt x="8832" y="779"/>
                  </a:lnTo>
                  <a:lnTo>
                    <a:pt x="8832" y="283"/>
                  </a:lnTo>
                  <a:cubicBezTo>
                    <a:pt x="8847" y="95"/>
                    <a:pt x="8712" y="1"/>
                    <a:pt x="8579" y="1"/>
                  </a:cubicBezTo>
                  <a:cubicBezTo>
                    <a:pt x="8445" y="1"/>
                    <a:pt x="8313" y="95"/>
                    <a:pt x="8336" y="283"/>
                  </a:cubicBezTo>
                  <a:lnTo>
                    <a:pt x="8336" y="779"/>
                  </a:lnTo>
                  <a:lnTo>
                    <a:pt x="7072" y="779"/>
                  </a:lnTo>
                  <a:cubicBezTo>
                    <a:pt x="6937" y="779"/>
                    <a:pt x="6816" y="885"/>
                    <a:pt x="6816" y="1035"/>
                  </a:cubicBezTo>
                  <a:lnTo>
                    <a:pt x="6816" y="1186"/>
                  </a:lnTo>
                  <a:lnTo>
                    <a:pt x="5552" y="1186"/>
                  </a:lnTo>
                  <a:lnTo>
                    <a:pt x="5552" y="1035"/>
                  </a:lnTo>
                  <a:cubicBezTo>
                    <a:pt x="5552" y="900"/>
                    <a:pt x="5447" y="779"/>
                    <a:pt x="5312" y="779"/>
                  </a:cubicBezTo>
                  <a:lnTo>
                    <a:pt x="4048" y="779"/>
                  </a:lnTo>
                  <a:lnTo>
                    <a:pt x="4048" y="283"/>
                  </a:lnTo>
                  <a:cubicBezTo>
                    <a:pt x="4063" y="95"/>
                    <a:pt x="3927" y="1"/>
                    <a:pt x="3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4888688" y="787113"/>
              <a:ext cx="170675" cy="163725"/>
            </a:xfrm>
            <a:custGeom>
              <a:rect b="b" l="l" r="r" t="t"/>
              <a:pathLst>
                <a:path extrusionOk="0" h="6549" w="6827">
                  <a:moveTo>
                    <a:pt x="3140" y="2035"/>
                  </a:moveTo>
                  <a:lnTo>
                    <a:pt x="3140" y="3705"/>
                  </a:lnTo>
                  <a:lnTo>
                    <a:pt x="1876" y="3705"/>
                  </a:lnTo>
                  <a:cubicBezTo>
                    <a:pt x="1410" y="3705"/>
                    <a:pt x="1034" y="3329"/>
                    <a:pt x="1034" y="2863"/>
                  </a:cubicBezTo>
                  <a:cubicBezTo>
                    <a:pt x="1034" y="2411"/>
                    <a:pt x="1410" y="2035"/>
                    <a:pt x="1876" y="2035"/>
                  </a:cubicBezTo>
                  <a:close/>
                  <a:moveTo>
                    <a:pt x="5322" y="1102"/>
                  </a:moveTo>
                  <a:lnTo>
                    <a:pt x="5322" y="4638"/>
                  </a:lnTo>
                  <a:lnTo>
                    <a:pt x="3652" y="3811"/>
                  </a:lnTo>
                  <a:lnTo>
                    <a:pt x="3652" y="1945"/>
                  </a:lnTo>
                  <a:lnTo>
                    <a:pt x="5322" y="1102"/>
                  </a:lnTo>
                  <a:close/>
                  <a:moveTo>
                    <a:pt x="6074" y="500"/>
                  </a:moveTo>
                  <a:cubicBezTo>
                    <a:pt x="6225" y="500"/>
                    <a:pt x="6330" y="621"/>
                    <a:pt x="6330" y="756"/>
                  </a:cubicBezTo>
                  <a:lnTo>
                    <a:pt x="6330" y="4999"/>
                  </a:lnTo>
                  <a:cubicBezTo>
                    <a:pt x="6315" y="5150"/>
                    <a:pt x="6195" y="5225"/>
                    <a:pt x="6076" y="5225"/>
                  </a:cubicBezTo>
                  <a:cubicBezTo>
                    <a:pt x="5958" y="5225"/>
                    <a:pt x="5841" y="5150"/>
                    <a:pt x="5834" y="4999"/>
                  </a:cubicBezTo>
                  <a:lnTo>
                    <a:pt x="5834" y="771"/>
                  </a:lnTo>
                  <a:cubicBezTo>
                    <a:pt x="5834" y="621"/>
                    <a:pt x="5939" y="516"/>
                    <a:pt x="6074" y="516"/>
                  </a:cubicBezTo>
                  <a:lnTo>
                    <a:pt x="6074" y="500"/>
                  </a:lnTo>
                  <a:close/>
                  <a:moveTo>
                    <a:pt x="2629" y="4217"/>
                  </a:moveTo>
                  <a:lnTo>
                    <a:pt x="2629" y="5767"/>
                  </a:lnTo>
                  <a:cubicBezTo>
                    <a:pt x="2621" y="5932"/>
                    <a:pt x="2493" y="6015"/>
                    <a:pt x="2364" y="6015"/>
                  </a:cubicBezTo>
                  <a:cubicBezTo>
                    <a:pt x="2234" y="6015"/>
                    <a:pt x="2102" y="5932"/>
                    <a:pt x="2087" y="5767"/>
                  </a:cubicBezTo>
                  <a:lnTo>
                    <a:pt x="2087" y="4217"/>
                  </a:lnTo>
                  <a:close/>
                  <a:moveTo>
                    <a:pt x="6057" y="0"/>
                  </a:moveTo>
                  <a:cubicBezTo>
                    <a:pt x="5763" y="0"/>
                    <a:pt x="5470" y="163"/>
                    <a:pt x="5352" y="516"/>
                  </a:cubicBezTo>
                  <a:lnTo>
                    <a:pt x="3321" y="1539"/>
                  </a:lnTo>
                  <a:lnTo>
                    <a:pt x="1861" y="1539"/>
                  </a:lnTo>
                  <a:cubicBezTo>
                    <a:pt x="1856" y="1539"/>
                    <a:pt x="1851" y="1539"/>
                    <a:pt x="1846" y="1539"/>
                  </a:cubicBezTo>
                  <a:cubicBezTo>
                    <a:pt x="235" y="1539"/>
                    <a:pt x="1" y="3857"/>
                    <a:pt x="1576" y="4187"/>
                  </a:cubicBezTo>
                  <a:lnTo>
                    <a:pt x="1576" y="5767"/>
                  </a:lnTo>
                  <a:cubicBezTo>
                    <a:pt x="1576" y="6203"/>
                    <a:pt x="1922" y="6549"/>
                    <a:pt x="2358" y="6549"/>
                  </a:cubicBezTo>
                  <a:cubicBezTo>
                    <a:pt x="2794" y="6549"/>
                    <a:pt x="3140" y="6203"/>
                    <a:pt x="3140" y="5767"/>
                  </a:cubicBezTo>
                  <a:lnTo>
                    <a:pt x="3140" y="4217"/>
                  </a:lnTo>
                  <a:lnTo>
                    <a:pt x="3321" y="4217"/>
                  </a:lnTo>
                  <a:lnTo>
                    <a:pt x="5352" y="5240"/>
                  </a:lnTo>
                  <a:cubicBezTo>
                    <a:pt x="5470" y="5594"/>
                    <a:pt x="5765" y="5756"/>
                    <a:pt x="6060" y="5756"/>
                  </a:cubicBezTo>
                  <a:cubicBezTo>
                    <a:pt x="6443" y="5756"/>
                    <a:pt x="6827" y="5483"/>
                    <a:pt x="6827" y="4999"/>
                  </a:cubicBezTo>
                  <a:lnTo>
                    <a:pt x="6827" y="771"/>
                  </a:lnTo>
                  <a:cubicBezTo>
                    <a:pt x="6827" y="277"/>
                    <a:pt x="6441" y="0"/>
                    <a:pt x="6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5068363" y="801313"/>
              <a:ext cx="35775" cy="32925"/>
            </a:xfrm>
            <a:custGeom>
              <a:rect b="b" l="l" r="r" t="t"/>
              <a:pathLst>
                <a:path extrusionOk="0" h="1317" w="1431">
                  <a:moveTo>
                    <a:pt x="1152" y="0"/>
                  </a:moveTo>
                  <a:cubicBezTo>
                    <a:pt x="1088" y="0"/>
                    <a:pt x="1024" y="23"/>
                    <a:pt x="979" y="68"/>
                  </a:cubicBezTo>
                  <a:lnTo>
                    <a:pt x="166" y="880"/>
                  </a:lnTo>
                  <a:cubicBezTo>
                    <a:pt x="1" y="1046"/>
                    <a:pt x="106" y="1317"/>
                    <a:pt x="332" y="1317"/>
                  </a:cubicBezTo>
                  <a:cubicBezTo>
                    <a:pt x="407" y="1317"/>
                    <a:pt x="467" y="1287"/>
                    <a:pt x="527" y="1241"/>
                  </a:cubicBezTo>
                  <a:lnTo>
                    <a:pt x="1340" y="429"/>
                  </a:lnTo>
                  <a:cubicBezTo>
                    <a:pt x="1430" y="324"/>
                    <a:pt x="1430" y="173"/>
                    <a:pt x="1340" y="68"/>
                  </a:cubicBezTo>
                  <a:lnTo>
                    <a:pt x="1325" y="68"/>
                  </a:lnTo>
                  <a:cubicBezTo>
                    <a:pt x="1280" y="23"/>
                    <a:pt x="1216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5067888" y="884138"/>
              <a:ext cx="36250" cy="33225"/>
            </a:xfrm>
            <a:custGeom>
              <a:rect b="b" l="l" r="r" t="t"/>
              <a:pathLst>
                <a:path extrusionOk="0" h="1329" w="1450">
                  <a:moveTo>
                    <a:pt x="368" y="1"/>
                  </a:moveTo>
                  <a:cubicBezTo>
                    <a:pt x="170" y="1"/>
                    <a:pt x="0" y="256"/>
                    <a:pt x="185" y="441"/>
                  </a:cubicBezTo>
                  <a:lnTo>
                    <a:pt x="998" y="1254"/>
                  </a:lnTo>
                  <a:cubicBezTo>
                    <a:pt x="1043" y="1299"/>
                    <a:pt x="1103" y="1329"/>
                    <a:pt x="1178" y="1329"/>
                  </a:cubicBezTo>
                  <a:cubicBezTo>
                    <a:pt x="1238" y="1329"/>
                    <a:pt x="1314" y="1299"/>
                    <a:pt x="1359" y="1254"/>
                  </a:cubicBezTo>
                  <a:cubicBezTo>
                    <a:pt x="1449" y="1163"/>
                    <a:pt x="1449" y="998"/>
                    <a:pt x="1359" y="893"/>
                  </a:cubicBezTo>
                  <a:lnTo>
                    <a:pt x="546" y="80"/>
                  </a:lnTo>
                  <a:cubicBezTo>
                    <a:pt x="490" y="24"/>
                    <a:pt x="42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5067838" y="852613"/>
              <a:ext cx="38300" cy="12875"/>
            </a:xfrm>
            <a:custGeom>
              <a:rect b="b" l="l" r="r" t="t"/>
              <a:pathLst>
                <a:path extrusionOk="0" h="515" w="1532">
                  <a:moveTo>
                    <a:pt x="326" y="1"/>
                  </a:moveTo>
                  <a:cubicBezTo>
                    <a:pt x="1" y="1"/>
                    <a:pt x="1" y="515"/>
                    <a:pt x="326" y="515"/>
                  </a:cubicBezTo>
                  <a:cubicBezTo>
                    <a:pt x="334" y="515"/>
                    <a:pt x="343" y="514"/>
                    <a:pt x="353" y="514"/>
                  </a:cubicBezTo>
                  <a:lnTo>
                    <a:pt x="1165" y="514"/>
                  </a:lnTo>
                  <a:cubicBezTo>
                    <a:pt x="1175" y="514"/>
                    <a:pt x="1184" y="515"/>
                    <a:pt x="1193" y="515"/>
                  </a:cubicBezTo>
                  <a:cubicBezTo>
                    <a:pt x="1532" y="515"/>
                    <a:pt x="1532" y="1"/>
                    <a:pt x="1193" y="1"/>
                  </a:cubicBezTo>
                  <a:cubicBezTo>
                    <a:pt x="1184" y="1"/>
                    <a:pt x="1175" y="1"/>
                    <a:pt x="1165" y="2"/>
                  </a:cubicBezTo>
                  <a:lnTo>
                    <a:pt x="353" y="2"/>
                  </a:lnTo>
                  <a:cubicBezTo>
                    <a:pt x="343" y="1"/>
                    <a:pt x="334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38"/>
          <p:cNvSpPr txBox="1"/>
          <p:nvPr>
            <p:ph idx="4294967295" type="ctrTitle"/>
          </p:nvPr>
        </p:nvSpPr>
        <p:spPr>
          <a:xfrm>
            <a:off x="454100" y="129182"/>
            <a:ext cx="81738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 u="sng"/>
              <a:t>Executive Summary</a:t>
            </a:r>
            <a:endParaRPr sz="2100"/>
          </a:p>
        </p:txBody>
      </p:sp>
      <p:sp>
        <p:nvSpPr>
          <p:cNvPr id="2182" name="Google Shape;2182;p38"/>
          <p:cNvSpPr txBox="1"/>
          <p:nvPr/>
        </p:nvSpPr>
        <p:spPr>
          <a:xfrm>
            <a:off x="328675" y="1282200"/>
            <a:ext cx="8572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Our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is developed by using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Flutter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which compile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cross-platform application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As such, our solution works on macOS, Windows, web browser, android and ios.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It is catered for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4 main user types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1. Requestor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					     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2. Designated Officer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					      3. Customer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Signing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Officer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					      4. AETOS Officer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Each of them will have different functions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 their user interface upon logging in to their accounts.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39"/>
          <p:cNvSpPr txBox="1"/>
          <p:nvPr>
            <p:ph idx="4294967295" type="ctrTitle"/>
          </p:nvPr>
        </p:nvSpPr>
        <p:spPr>
          <a:xfrm>
            <a:off x="454100" y="129182"/>
            <a:ext cx="81738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 u="sng"/>
              <a:t>Executive Summary</a:t>
            </a:r>
            <a:endParaRPr sz="2100"/>
          </a:p>
        </p:txBody>
      </p:sp>
      <p:sp>
        <p:nvSpPr>
          <p:cNvPr id="2188" name="Google Shape;2188;p39"/>
          <p:cNvSpPr txBox="1"/>
          <p:nvPr/>
        </p:nvSpPr>
        <p:spPr>
          <a:xfrm>
            <a:off x="360825" y="1775125"/>
            <a:ext cx="8572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Blockchain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can be leveraged in this context to improve the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security aspect of the EPON process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All transaction details involved in the process of EPON will be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hashed by sha256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standard and can only be decrypted by people in the company who holds the corresponding public key.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0"/>
          <p:cNvSpPr txBox="1"/>
          <p:nvPr/>
        </p:nvSpPr>
        <p:spPr>
          <a:xfrm>
            <a:off x="886325" y="2718000"/>
            <a:ext cx="22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4" name="Google Shape;2194;p40"/>
          <p:cNvSpPr txBox="1"/>
          <p:nvPr/>
        </p:nvSpPr>
        <p:spPr>
          <a:xfrm>
            <a:off x="4888850" y="1350825"/>
            <a:ext cx="37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5" name="Google Shape;2195;p40"/>
          <p:cNvSpPr txBox="1"/>
          <p:nvPr/>
        </p:nvSpPr>
        <p:spPr>
          <a:xfrm>
            <a:off x="3576350" y="2093850"/>
            <a:ext cx="48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0"/>
          <p:cNvSpPr txBox="1"/>
          <p:nvPr>
            <p:ph idx="1" type="subTitle"/>
          </p:nvPr>
        </p:nvSpPr>
        <p:spPr>
          <a:xfrm>
            <a:off x="1863600" y="923400"/>
            <a:ext cx="5221800" cy="17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Process 1</a:t>
            </a:r>
            <a:r>
              <a:rPr lang="en">
                <a:solidFill>
                  <a:srgbClr val="000000"/>
                </a:solidFill>
              </a:rPr>
              <a:t>: Requestor will </a:t>
            </a:r>
            <a:r>
              <a:rPr b="1" lang="en">
                <a:solidFill>
                  <a:srgbClr val="000000"/>
                </a:solidFill>
              </a:rPr>
              <a:t>fill a request</a:t>
            </a:r>
            <a:r>
              <a:rPr lang="en">
                <a:solidFill>
                  <a:srgbClr val="000000"/>
                </a:solidFill>
              </a:rPr>
              <a:t> for E-PON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Process 2</a:t>
            </a:r>
            <a:r>
              <a:rPr lang="en">
                <a:solidFill>
                  <a:srgbClr val="000000"/>
                </a:solidFill>
              </a:rPr>
              <a:t>: Designated officer will </a:t>
            </a:r>
            <a:r>
              <a:rPr b="1" lang="en">
                <a:solidFill>
                  <a:srgbClr val="000000"/>
                </a:solidFill>
              </a:rPr>
              <a:t>approve the request</a:t>
            </a:r>
            <a:r>
              <a:rPr lang="en">
                <a:solidFill>
                  <a:srgbClr val="000000"/>
                </a:solidFill>
              </a:rPr>
              <a:t> if the requirements are met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Process 3</a:t>
            </a:r>
            <a:r>
              <a:rPr lang="en">
                <a:solidFill>
                  <a:srgbClr val="000000"/>
                </a:solidFill>
              </a:rPr>
              <a:t>: Once the </a:t>
            </a:r>
            <a:r>
              <a:rPr b="1" lang="en">
                <a:solidFill>
                  <a:srgbClr val="000000"/>
                </a:solidFill>
              </a:rPr>
              <a:t>approval has been granted</a:t>
            </a:r>
            <a:r>
              <a:rPr lang="en">
                <a:solidFill>
                  <a:srgbClr val="000000"/>
                </a:solidFill>
              </a:rPr>
              <a:t>, the requestor will receive an </a:t>
            </a:r>
            <a:r>
              <a:rPr b="1" lang="en">
                <a:solidFill>
                  <a:srgbClr val="000000"/>
                </a:solidFill>
              </a:rPr>
              <a:t>email notification</a:t>
            </a:r>
            <a:r>
              <a:rPr lang="en">
                <a:solidFill>
                  <a:srgbClr val="000000"/>
                </a:solidFill>
              </a:rPr>
              <a:t>. The </a:t>
            </a:r>
            <a:r>
              <a:rPr lang="en">
                <a:solidFill>
                  <a:srgbClr val="000000"/>
                </a:solidFill>
              </a:rPr>
              <a:t>requester</a:t>
            </a:r>
            <a:r>
              <a:rPr lang="en">
                <a:solidFill>
                  <a:srgbClr val="000000"/>
                </a:solidFill>
              </a:rPr>
              <a:t> can then </a:t>
            </a:r>
            <a:r>
              <a:rPr b="1" lang="en">
                <a:solidFill>
                  <a:srgbClr val="000000"/>
                </a:solidFill>
              </a:rPr>
              <a:t>share the E-PON</a:t>
            </a:r>
            <a:r>
              <a:rPr lang="en">
                <a:solidFill>
                  <a:srgbClr val="000000"/>
                </a:solidFill>
              </a:rPr>
              <a:t> to a </a:t>
            </a:r>
            <a:r>
              <a:rPr b="1" lang="en">
                <a:solidFill>
                  <a:srgbClr val="000000"/>
                </a:solidFill>
              </a:rPr>
              <a:t>transporter</a:t>
            </a:r>
            <a:r>
              <a:rPr lang="en">
                <a:solidFill>
                  <a:srgbClr val="000000"/>
                </a:solidFill>
              </a:rPr>
              <a:t> for successive steps.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97" name="Google Shape;2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396" y="4086275"/>
            <a:ext cx="6246210" cy="9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40"/>
          <p:cNvSpPr/>
          <p:nvPr/>
        </p:nvSpPr>
        <p:spPr>
          <a:xfrm>
            <a:off x="1683700" y="3476975"/>
            <a:ext cx="499800" cy="6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40"/>
          <p:cNvSpPr/>
          <p:nvPr/>
        </p:nvSpPr>
        <p:spPr>
          <a:xfrm>
            <a:off x="2727425" y="3476975"/>
            <a:ext cx="499800" cy="6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40"/>
          <p:cNvSpPr/>
          <p:nvPr/>
        </p:nvSpPr>
        <p:spPr>
          <a:xfrm>
            <a:off x="3718725" y="3476975"/>
            <a:ext cx="499800" cy="6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1"/>
          <p:cNvSpPr txBox="1"/>
          <p:nvPr/>
        </p:nvSpPr>
        <p:spPr>
          <a:xfrm>
            <a:off x="886325" y="2718000"/>
            <a:ext cx="22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6" name="Google Shape;2206;p41"/>
          <p:cNvSpPr txBox="1"/>
          <p:nvPr/>
        </p:nvSpPr>
        <p:spPr>
          <a:xfrm>
            <a:off x="4888850" y="1350825"/>
            <a:ext cx="37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7" name="Google Shape;2207;p41"/>
          <p:cNvSpPr txBox="1"/>
          <p:nvPr/>
        </p:nvSpPr>
        <p:spPr>
          <a:xfrm>
            <a:off x="3576350" y="2093850"/>
            <a:ext cx="48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8" name="Google Shape;2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396" y="4086275"/>
            <a:ext cx="6246210" cy="9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41"/>
          <p:cNvSpPr/>
          <p:nvPr/>
        </p:nvSpPr>
        <p:spPr>
          <a:xfrm>
            <a:off x="4769200" y="3455825"/>
            <a:ext cx="499800" cy="6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41"/>
          <p:cNvSpPr/>
          <p:nvPr/>
        </p:nvSpPr>
        <p:spPr>
          <a:xfrm>
            <a:off x="5762050" y="3455825"/>
            <a:ext cx="499800" cy="6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41"/>
          <p:cNvSpPr/>
          <p:nvPr/>
        </p:nvSpPr>
        <p:spPr>
          <a:xfrm>
            <a:off x="6754900" y="3455825"/>
            <a:ext cx="499800" cy="60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41"/>
          <p:cNvSpPr txBox="1"/>
          <p:nvPr/>
        </p:nvSpPr>
        <p:spPr>
          <a:xfrm>
            <a:off x="1802100" y="778850"/>
            <a:ext cx="55398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Open Sans"/>
                <a:ea typeface="Open Sans"/>
                <a:cs typeface="Open Sans"/>
                <a:sym typeface="Open Sans"/>
              </a:rPr>
              <a:t>Process 4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Counter Signing Officer will check the items, and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take a photo as evidence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latin typeface="Open Sans"/>
                <a:ea typeface="Open Sans"/>
                <a:cs typeface="Open Sans"/>
                <a:sym typeface="Open Sans"/>
              </a:rPr>
              <a:t>Process 5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&amp; </a:t>
            </a:r>
            <a:r>
              <a:rPr lang="en" u="sng">
                <a:latin typeface="Open Sans"/>
                <a:ea typeface="Open Sans"/>
                <a:cs typeface="Open Sans"/>
                <a:sym typeface="Open Sans"/>
              </a:rPr>
              <a:t>Process 6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After doing random check,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AETOS will take a photo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 end the case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Requestor will then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receive email with well-formatted E-PON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attached, as for audit purpose.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42"/>
          <p:cNvSpPr txBox="1"/>
          <p:nvPr>
            <p:ph idx="1" type="subTitle"/>
          </p:nvPr>
        </p:nvSpPr>
        <p:spPr>
          <a:xfrm>
            <a:off x="720000" y="1169275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Cross-platform compatible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requestor need not to be physically presented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Easy to track the record</a:t>
            </a:r>
            <a:endParaRPr sz="2200"/>
          </a:p>
        </p:txBody>
      </p:sp>
      <p:sp>
        <p:nvSpPr>
          <p:cNvPr id="2218" name="Google Shape;2218;p42"/>
          <p:cNvSpPr txBox="1"/>
          <p:nvPr>
            <p:ph type="ctrTitle"/>
          </p:nvPr>
        </p:nvSpPr>
        <p:spPr>
          <a:xfrm>
            <a:off x="736646" y="4492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Our Solution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3"/>
          <p:cNvSpPr txBox="1"/>
          <p:nvPr>
            <p:ph idx="2" type="title"/>
          </p:nvPr>
        </p:nvSpPr>
        <p:spPr>
          <a:xfrm>
            <a:off x="1916575" y="1724238"/>
            <a:ext cx="5699400" cy="18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Requestor’s UI</a:t>
            </a:r>
            <a:endParaRPr sz="5000"/>
          </a:p>
        </p:txBody>
      </p:sp>
      <p:pic>
        <p:nvPicPr>
          <p:cNvPr id="2224" name="Google Shape;2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25" y="1440438"/>
            <a:ext cx="2262625" cy="22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Google Shape;22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400" y="2063750"/>
            <a:ext cx="1127350" cy="11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81295">
            <a:off x="5851600" y="1260462"/>
            <a:ext cx="1127350" cy="11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900" y="171500"/>
            <a:ext cx="2400100" cy="491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2" name="Google Shape;2232;p44"/>
          <p:cNvGrpSpPr/>
          <p:nvPr/>
        </p:nvGrpSpPr>
        <p:grpSpPr>
          <a:xfrm>
            <a:off x="5441685" y="1535802"/>
            <a:ext cx="226005" cy="208672"/>
            <a:chOff x="7999550" y="2586725"/>
            <a:chExt cx="495300" cy="457213"/>
          </a:xfrm>
        </p:grpSpPr>
        <p:pic>
          <p:nvPicPr>
            <p:cNvPr id="2233" name="Google Shape;2233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9550" y="2605788"/>
              <a:ext cx="495300" cy="43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4" name="Google Shape;2234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47100" y="2586725"/>
              <a:ext cx="362050" cy="36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5" name="Google Shape;2235;p44"/>
          <p:cNvSpPr txBox="1"/>
          <p:nvPr/>
        </p:nvSpPr>
        <p:spPr>
          <a:xfrm>
            <a:off x="5268188" y="1744475"/>
            <a:ext cx="573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C3C3C"/>
                </a:solidFill>
                <a:highlight>
                  <a:srgbClr val="F7F7F7"/>
                </a:highlight>
              </a:rPr>
              <a:t>⊖</a:t>
            </a:r>
            <a:endParaRPr sz="100"/>
          </a:p>
        </p:txBody>
      </p:sp>
      <p:pic>
        <p:nvPicPr>
          <p:cNvPr id="2236" name="Google Shape;223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6725" y="0"/>
            <a:ext cx="1127349" cy="23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2637" y="2571699"/>
            <a:ext cx="1175526" cy="244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55047">
            <a:off x="5784125" y="2770437"/>
            <a:ext cx="1127351" cy="1127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9" name="Google Shape;2239;p44"/>
          <p:cNvCxnSpPr/>
          <p:nvPr/>
        </p:nvCxnSpPr>
        <p:spPr>
          <a:xfrm flipH="1" rot="10800000">
            <a:off x="5489200" y="3929425"/>
            <a:ext cx="1441800" cy="6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40" name="Google Shape;224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152400"/>
            <a:ext cx="2340133" cy="48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